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600450" cy="5327650"/>
  <p:notesSz cx="6735763" cy="9866313"/>
  <p:defaultTextStyle>
    <a:defPPr>
      <a:defRPr lang="ja-JP"/>
    </a:defPPr>
    <a:lvl1pPr marL="0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1pPr>
    <a:lvl2pPr marL="214244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2pPr>
    <a:lvl3pPr marL="428488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3pPr>
    <a:lvl4pPr marL="642732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4pPr>
    <a:lvl5pPr marL="856976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5pPr>
    <a:lvl6pPr marL="1071220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6pPr>
    <a:lvl7pPr marL="1285464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7pPr>
    <a:lvl8pPr marL="1499707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8pPr>
    <a:lvl9pPr marL="1713951" algn="l" defTabSz="428488" rtl="0" eaLnBrk="1" latinLnBrk="0" hangingPunct="1">
      <a:defRPr kumimoji="1" sz="8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  <a:srgbClr val="CDF2FF"/>
    <a:srgbClr val="7DCAFF"/>
    <a:srgbClr val="FF66FF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08"/>
    <p:restoredTop sz="94660"/>
  </p:normalViewPr>
  <p:slideViewPr>
    <p:cSldViewPr snapToGrid="0">
      <p:cViewPr varScale="1">
        <p:scale>
          <a:sx n="105" d="100"/>
          <a:sy n="105" d="100"/>
        </p:scale>
        <p:origin x="3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10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39775"/>
            <a:ext cx="25003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2125959" y="1451155"/>
            <a:ext cx="1193174" cy="784441"/>
          </a:xfrm>
          <a:custGeom>
            <a:avLst/>
            <a:gdLst>
              <a:gd name="connsiteX0" fmla="*/ 0 w 1193174"/>
              <a:gd name="connsiteY0" fmla="*/ 0 h 784441"/>
              <a:gd name="connsiteX1" fmla="*/ 1193174 w 1193174"/>
              <a:gd name="connsiteY1" fmla="*/ 0 h 784441"/>
              <a:gd name="connsiteX2" fmla="*/ 1193174 w 1193174"/>
              <a:gd name="connsiteY2" fmla="*/ 784441 h 784441"/>
              <a:gd name="connsiteX3" fmla="*/ 0 w 1193174"/>
              <a:gd name="connsiteY3" fmla="*/ 784441 h 78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174" h="784441">
                <a:moveTo>
                  <a:pt x="0" y="0"/>
                </a:moveTo>
                <a:lnTo>
                  <a:pt x="1193174" y="0"/>
                </a:lnTo>
                <a:lnTo>
                  <a:pt x="1193174" y="784441"/>
                </a:lnTo>
                <a:lnTo>
                  <a:pt x="0" y="784441"/>
                </a:lnTo>
                <a:close/>
              </a:path>
            </a:pathLst>
          </a:custGeom>
          <a:blipFill>
            <a:blip r:embed="rId2"/>
            <a:tile tx="0" ty="0" sx="70000" sy="70000" flip="none" algn="ctr"/>
          </a:blipFill>
        </p:spPr>
        <p:txBody>
          <a:bodyPr wrap="square">
            <a:noAutofit/>
          </a:bodyPr>
          <a:lstStyle>
            <a:lvl1pPr marL="0" indent="0">
              <a:buNone/>
              <a:defRPr sz="9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74056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itle 1"/>
          <p:cNvSpPr>
            <a:spLocks noGrp="1"/>
          </p:cNvSpPr>
          <p:nvPr>
            <p:ph type="title"/>
          </p:nvPr>
        </p:nvSpPr>
        <p:spPr>
          <a:xfrm>
            <a:off x="248000" y="355177"/>
            <a:ext cx="1161239" cy="124311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67084"/>
            <a:ext cx="1822728" cy="3786085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598295"/>
            <a:ext cx="1161239" cy="2961039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79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3648"/>
            <a:ext cx="776347" cy="45149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3648"/>
            <a:ext cx="2284035" cy="45149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4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/>
          <p:cNvSpPr>
            <a:spLocks noGrp="1"/>
          </p:cNvSpPr>
          <p:nvPr>
            <p:ph type="ctrTitle"/>
          </p:nvPr>
        </p:nvSpPr>
        <p:spPr>
          <a:xfrm>
            <a:off x="270034" y="871910"/>
            <a:ext cx="3060383" cy="1854811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4" name="Subtitle 2"/>
          <p:cNvSpPr>
            <a:spLocks noGrp="1"/>
          </p:cNvSpPr>
          <p:nvPr>
            <p:ph type="subTitle" idx="1"/>
          </p:nvPr>
        </p:nvSpPr>
        <p:spPr>
          <a:xfrm>
            <a:off x="450056" y="2798250"/>
            <a:ext cx="2700338" cy="1286282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1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6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le 1"/>
          <p:cNvSpPr>
            <a:spLocks noGrp="1"/>
          </p:cNvSpPr>
          <p:nvPr>
            <p:ph type="title"/>
          </p:nvPr>
        </p:nvSpPr>
        <p:spPr>
          <a:xfrm>
            <a:off x="245656" y="1328214"/>
            <a:ext cx="3105388" cy="2216154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6" name="Text Placeholder 2"/>
          <p:cNvSpPr>
            <a:spLocks noGrp="1"/>
          </p:cNvSpPr>
          <p:nvPr>
            <p:ph type="body" idx="1"/>
          </p:nvPr>
        </p:nvSpPr>
        <p:spPr>
          <a:xfrm>
            <a:off x="245656" y="3565334"/>
            <a:ext cx="3105388" cy="1165423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2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18240"/>
            <a:ext cx="153019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3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18240"/>
            <a:ext cx="1530191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5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itle 1"/>
          <p:cNvSpPr>
            <a:spLocks noGrp="1"/>
          </p:cNvSpPr>
          <p:nvPr>
            <p:ph type="title"/>
          </p:nvPr>
        </p:nvSpPr>
        <p:spPr>
          <a:xfrm>
            <a:off x="248000" y="283649"/>
            <a:ext cx="3105388" cy="10297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9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06014"/>
            <a:ext cx="1523159" cy="640058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46072"/>
            <a:ext cx="1523159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06014"/>
            <a:ext cx="1530660" cy="640058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2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46072"/>
            <a:ext cx="1530660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2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29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7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Title 1"/>
          <p:cNvSpPr>
            <a:spLocks noGrp="1"/>
          </p:cNvSpPr>
          <p:nvPr>
            <p:ph type="title"/>
          </p:nvPr>
        </p:nvSpPr>
        <p:spPr>
          <a:xfrm>
            <a:off x="248000" y="355177"/>
            <a:ext cx="1161239" cy="124311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7" name="Content Placeholder 2"/>
          <p:cNvSpPr>
            <a:spLocks noGrp="1"/>
          </p:cNvSpPr>
          <p:nvPr>
            <p:ph idx="1"/>
          </p:nvPr>
        </p:nvSpPr>
        <p:spPr>
          <a:xfrm>
            <a:off x="1530660" y="767084"/>
            <a:ext cx="1822728" cy="3786085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598295"/>
            <a:ext cx="1161239" cy="2961039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4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247531" y="283649"/>
            <a:ext cx="3105388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18240"/>
            <a:ext cx="3105388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EB09-EAA2-4AD8-B2EA-94500D054C5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4937943"/>
            <a:ext cx="1215152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7C68-205A-4B06-8795-851DC8BBA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0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kumimoji="1"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正方形/長方形 8"/>
          <p:cNvSpPr/>
          <p:nvPr/>
        </p:nvSpPr>
        <p:spPr>
          <a:xfrm>
            <a:off x="-3066" y="-11301"/>
            <a:ext cx="3600000" cy="5328000"/>
          </a:xfrm>
          <a:prstGeom prst="rect">
            <a:avLst/>
          </a:prstGeom>
          <a:solidFill>
            <a:srgbClr val="AB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　　</a:t>
            </a:r>
          </a:p>
        </p:txBody>
      </p:sp>
      <p:sp>
        <p:nvSpPr>
          <p:cNvPr id="1110" name="正方形/長方形 88"/>
          <p:cNvSpPr/>
          <p:nvPr/>
        </p:nvSpPr>
        <p:spPr>
          <a:xfrm>
            <a:off x="-69325" y="3248772"/>
            <a:ext cx="3529282" cy="224821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今年も子ども将棋教室がスタートします！</a:t>
            </a:r>
          </a:p>
          <a:p>
            <a:pPr algn="ctr">
              <a:lnSpc>
                <a:spcPct val="150000"/>
              </a:lnSpc>
            </a:pPr>
            <a:r>
              <a:rPr lang="ja-JP" altLang="en-US" sz="9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日程：</a:t>
            </a:r>
            <a:r>
              <a:rPr lang="ja-JP" altLang="en-US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５/</a:t>
            </a:r>
            <a:r>
              <a:rPr lang="en-US" altLang="ja-JP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6/１３　６/２７　7/１１　７/２５　</a:t>
            </a: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8/８　８/２２　9/１２　９/２６　10/</a:t>
            </a:r>
            <a:r>
              <a:rPr lang="en-US" altLang="ja-JP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sz="700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0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000" b="1" u="sng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土曜日(9：30～11：30)</a:t>
            </a:r>
            <a:r>
              <a:rPr lang="ja-JP" altLang="en-US" sz="1000" b="1" i="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</a:t>
            </a:r>
          </a:p>
          <a:p>
            <a:pPr algn="ctr">
              <a:lnSpc>
                <a:spcPct val="150000"/>
              </a:lnSpc>
            </a:pPr>
            <a:r>
              <a:rPr lang="ja-JP" altLang="en-US" sz="7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申込は裏面申込用紙に記入して、</a:t>
            </a:r>
            <a:r>
              <a:rPr lang="ja-JP" altLang="en-US" sz="1000" b="1" i="0" u="heavy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５／２７（水）</a:t>
            </a:r>
            <a:r>
              <a:rPr lang="ja-JP" altLang="en-US" sz="7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までに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ja-JP" altLang="en-US" sz="7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r>
              <a:rPr lang="ja-JP" altLang="en-US" sz="7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西防災交流センター窓口</a:t>
            </a:r>
            <a:r>
              <a:rPr lang="ja-JP" altLang="en-US" sz="7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に参加費とともに提出してください。</a:t>
            </a:r>
            <a:endParaRPr lang="ja-JP" altLang="en-US" sz="900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ja-JP" altLang="en-US" sz="8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対象：</a:t>
            </a:r>
            <a:r>
              <a:rPr lang="ja-JP" altLang="en-US" sz="9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５歳位～小、中学生まで対象です。【定員3０名】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ja-JP" altLang="en-US" sz="8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sz="9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親子での参加も、お待ちしております。</a:t>
            </a:r>
            <a:endParaRPr lang="en-US" altLang="ja-JP" sz="900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lang="ja-JP" altLang="en-US" sz="800" dirty="0">
              <a:ln w="0"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（問い合わせ）熊野西防災交流センター　　854-1673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900" b="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900" b="1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pic>
        <p:nvPicPr>
          <p:cNvPr id="1111" name="図 108"/>
          <p:cNvPicPr>
            <a:picLocks noChangeAspect="1"/>
          </p:cNvPicPr>
          <p:nvPr/>
        </p:nvPicPr>
        <p:blipFill>
          <a:blip r:embed="rId2"/>
          <a:srcRect l="29247" t="39175" r="45241" b="33871"/>
          <a:stretch>
            <a:fillRect/>
          </a:stretch>
        </p:blipFill>
        <p:spPr>
          <a:xfrm>
            <a:off x="-1292" y="-1899"/>
            <a:ext cx="3602931" cy="2086367"/>
          </a:xfrm>
          <a:prstGeom prst="rect">
            <a:avLst/>
          </a:prstGeom>
        </p:spPr>
      </p:pic>
      <p:sp>
        <p:nvSpPr>
          <p:cNvPr id="1112" name="角丸四角形 87"/>
          <p:cNvSpPr/>
          <p:nvPr/>
        </p:nvSpPr>
        <p:spPr>
          <a:xfrm>
            <a:off x="88373" y="2160323"/>
            <a:ext cx="3423704" cy="1036600"/>
          </a:xfrm>
          <a:prstGeom prst="roundRect">
            <a:avLst>
              <a:gd name="adj" fmla="val 8714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00" b="1" dirty="0">
                <a:solidFill>
                  <a:schemeClr val="tx1"/>
                </a:solidFill>
              </a:rPr>
              <a:t>初回開催日</a:t>
            </a:r>
            <a:endParaRPr kumimoji="1" lang="ja-JP" altLang="en-US" b="1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2000" dirty="0">
                <a:solidFill>
                  <a:schemeClr val="tx1"/>
                </a:solidFill>
              </a:rPr>
              <a:t>５月３０日（土）　</a:t>
            </a:r>
            <a:r>
              <a:rPr kumimoji="1" lang="ja-JP" altLang="en-US" sz="2400" dirty="0">
                <a:solidFill>
                  <a:schemeClr val="tx1"/>
                </a:solidFill>
              </a:rPr>
              <a:t>9：30</a:t>
            </a:r>
            <a:r>
              <a:rPr kumimoji="1" lang="ja-JP" altLang="en-US" sz="2000" dirty="0">
                <a:solidFill>
                  <a:schemeClr val="tx1"/>
                </a:solidFill>
              </a:rPr>
              <a:t>スタート</a:t>
            </a:r>
            <a:endParaRPr kumimoji="1" lang="ja-JP" altLang="en-US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900" dirty="0">
                <a:solidFill>
                  <a:schemeClr val="tx1"/>
                </a:solidFill>
              </a:rPr>
              <a:t>　　　　　　　　　　　　　　　　　　　　　　　　　　　　　　　</a:t>
            </a:r>
            <a:r>
              <a:rPr kumimoji="1" lang="ja-JP" altLang="en-US" sz="900" b="1" dirty="0">
                <a:solidFill>
                  <a:schemeClr val="tx1"/>
                </a:solidFill>
              </a:rPr>
              <a:t>　　　（ 全 10 回 ）</a:t>
            </a:r>
            <a:endParaRPr kumimoji="1" lang="ja-JP" altLang="en-US" sz="2000" b="1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1800" dirty="0">
                <a:solidFill>
                  <a:schemeClr val="tx1"/>
                </a:solidFill>
              </a:rPr>
              <a:t>    </a:t>
            </a:r>
            <a:r>
              <a:rPr kumimoji="1" lang="ja-JP" altLang="en-US" sz="1800" u="sng" dirty="0">
                <a:solidFill>
                  <a:schemeClr val="tx1"/>
                </a:solidFill>
              </a:rPr>
              <a:t>参加費　５００円  </a:t>
            </a:r>
            <a:r>
              <a:rPr kumimoji="1" lang="ja-JP" altLang="en-US" sz="1100" u="sng" dirty="0">
                <a:solidFill>
                  <a:schemeClr val="tx1"/>
                </a:solidFill>
              </a:rPr>
              <a:t>(申込時のみ必要)</a:t>
            </a:r>
            <a:endParaRPr kumimoji="1" lang="ja-JP" altLang="en-US" u="sng" dirty="0">
              <a:solidFill>
                <a:schemeClr val="tx1"/>
              </a:solidFill>
            </a:endParaRPr>
          </a:p>
        </p:txBody>
      </p:sp>
      <p:grpSp>
        <p:nvGrpSpPr>
          <p:cNvPr id="1113" name="Group 4"/>
          <p:cNvGrpSpPr>
            <a:grpSpLocks noChangeAspect="1"/>
          </p:cNvGrpSpPr>
          <p:nvPr/>
        </p:nvGrpSpPr>
        <p:grpSpPr>
          <a:xfrm>
            <a:off x="0" y="646838"/>
            <a:ext cx="3600450" cy="841218"/>
            <a:chOff x="759" y="5170"/>
            <a:chExt cx="3232" cy="627"/>
          </a:xfrm>
        </p:grpSpPr>
        <p:sp>
          <p:nvSpPr>
            <p:cNvPr id="1114" name="AutoShape 3"/>
            <p:cNvSpPr>
              <a:spLocks noChangeAspect="1" noChangeArrowheads="1" noTextEdit="1"/>
            </p:cNvSpPr>
            <p:nvPr/>
          </p:nvSpPr>
          <p:spPr>
            <a:xfrm>
              <a:off x="759" y="5170"/>
              <a:ext cx="3232" cy="62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5"/>
            <p:cNvSpPr/>
            <p:nvPr/>
          </p:nvSpPr>
          <p:spPr>
            <a:xfrm>
              <a:off x="759" y="5170"/>
              <a:ext cx="3232" cy="333"/>
            </a:xfrm>
            <a:custGeom>
              <a:avLst/>
              <a:gdLst>
                <a:gd name="T0" fmla="*/ 0 w 3232"/>
                <a:gd name="T1" fmla="*/ 333 h 333"/>
                <a:gd name="T2" fmla="*/ 65 w 3232"/>
                <a:gd name="T3" fmla="*/ 307 h 333"/>
                <a:gd name="T4" fmla="*/ 145 w 3232"/>
                <a:gd name="T5" fmla="*/ 279 h 333"/>
                <a:gd name="T6" fmla="*/ 253 w 3232"/>
                <a:gd name="T7" fmla="*/ 243 h 333"/>
                <a:gd name="T8" fmla="*/ 387 w 3232"/>
                <a:gd name="T9" fmla="*/ 204 h 333"/>
                <a:gd name="T10" fmla="*/ 550 w 3232"/>
                <a:gd name="T11" fmla="*/ 164 h 333"/>
                <a:gd name="T12" fmla="*/ 735 w 3232"/>
                <a:gd name="T13" fmla="*/ 127 h 333"/>
                <a:gd name="T14" fmla="*/ 943 w 3232"/>
                <a:gd name="T15" fmla="*/ 94 h 333"/>
                <a:gd name="T16" fmla="*/ 1114 w 3232"/>
                <a:gd name="T17" fmla="*/ 73 h 333"/>
                <a:gd name="T18" fmla="*/ 1233 w 3232"/>
                <a:gd name="T19" fmla="*/ 63 h 333"/>
                <a:gd name="T20" fmla="*/ 1358 w 3232"/>
                <a:gd name="T21" fmla="*/ 55 h 333"/>
                <a:gd name="T22" fmla="*/ 1487 w 3232"/>
                <a:gd name="T23" fmla="*/ 50 h 333"/>
                <a:gd name="T24" fmla="*/ 1619 w 3232"/>
                <a:gd name="T25" fmla="*/ 49 h 333"/>
                <a:gd name="T26" fmla="*/ 1757 w 3232"/>
                <a:gd name="T27" fmla="*/ 51 h 333"/>
                <a:gd name="T28" fmla="*/ 1899 w 3232"/>
                <a:gd name="T29" fmla="*/ 58 h 333"/>
                <a:gd name="T30" fmla="*/ 2044 w 3232"/>
                <a:gd name="T31" fmla="*/ 70 h 333"/>
                <a:gd name="T32" fmla="*/ 2193 w 3232"/>
                <a:gd name="T33" fmla="*/ 86 h 333"/>
                <a:gd name="T34" fmla="*/ 2345 w 3232"/>
                <a:gd name="T35" fmla="*/ 107 h 333"/>
                <a:gd name="T36" fmla="*/ 2500 w 3232"/>
                <a:gd name="T37" fmla="*/ 134 h 333"/>
                <a:gd name="T38" fmla="*/ 2658 w 3232"/>
                <a:gd name="T39" fmla="*/ 167 h 333"/>
                <a:gd name="T40" fmla="*/ 2819 w 3232"/>
                <a:gd name="T41" fmla="*/ 206 h 333"/>
                <a:gd name="T42" fmla="*/ 2982 w 3232"/>
                <a:gd name="T43" fmla="*/ 251 h 333"/>
                <a:gd name="T44" fmla="*/ 3149 w 3232"/>
                <a:gd name="T45" fmla="*/ 305 h 333"/>
                <a:gd name="T46" fmla="*/ 3232 w 3232"/>
                <a:gd name="T47" fmla="*/ 284 h 333"/>
                <a:gd name="T48" fmla="*/ 3149 w 3232"/>
                <a:gd name="T49" fmla="*/ 256 h 333"/>
                <a:gd name="T50" fmla="*/ 2982 w 3232"/>
                <a:gd name="T51" fmla="*/ 203 h 333"/>
                <a:gd name="T52" fmla="*/ 2819 w 3232"/>
                <a:gd name="T53" fmla="*/ 158 h 333"/>
                <a:gd name="T54" fmla="*/ 2658 w 3232"/>
                <a:gd name="T55" fmla="*/ 118 h 333"/>
                <a:gd name="T56" fmla="*/ 2500 w 3232"/>
                <a:gd name="T57" fmla="*/ 86 h 333"/>
                <a:gd name="T58" fmla="*/ 2345 w 3232"/>
                <a:gd name="T59" fmla="*/ 58 h 333"/>
                <a:gd name="T60" fmla="*/ 2193 w 3232"/>
                <a:gd name="T61" fmla="*/ 37 h 333"/>
                <a:gd name="T62" fmla="*/ 2044 w 3232"/>
                <a:gd name="T63" fmla="*/ 21 h 333"/>
                <a:gd name="T64" fmla="*/ 1899 w 3232"/>
                <a:gd name="T65" fmla="*/ 9 h 333"/>
                <a:gd name="T66" fmla="*/ 1757 w 3232"/>
                <a:gd name="T67" fmla="*/ 2 h 333"/>
                <a:gd name="T68" fmla="*/ 1619 w 3232"/>
                <a:gd name="T69" fmla="*/ 0 h 333"/>
                <a:gd name="T70" fmla="*/ 1487 w 3232"/>
                <a:gd name="T71" fmla="*/ 1 h 333"/>
                <a:gd name="T72" fmla="*/ 1358 w 3232"/>
                <a:gd name="T73" fmla="*/ 6 h 333"/>
                <a:gd name="T74" fmla="*/ 1233 w 3232"/>
                <a:gd name="T75" fmla="*/ 14 h 333"/>
                <a:gd name="T76" fmla="*/ 1114 w 3232"/>
                <a:gd name="T77" fmla="*/ 24 h 333"/>
                <a:gd name="T78" fmla="*/ 943 w 3232"/>
                <a:gd name="T79" fmla="*/ 45 h 333"/>
                <a:gd name="T80" fmla="*/ 735 w 3232"/>
                <a:gd name="T81" fmla="*/ 78 h 333"/>
                <a:gd name="T82" fmla="*/ 550 w 3232"/>
                <a:gd name="T83" fmla="*/ 115 h 333"/>
                <a:gd name="T84" fmla="*/ 387 w 3232"/>
                <a:gd name="T85" fmla="*/ 155 h 333"/>
                <a:gd name="T86" fmla="*/ 253 w 3232"/>
                <a:gd name="T87" fmla="*/ 194 h 333"/>
                <a:gd name="T88" fmla="*/ 145 w 3232"/>
                <a:gd name="T89" fmla="*/ 230 h 333"/>
                <a:gd name="T90" fmla="*/ 65 w 3232"/>
                <a:gd name="T91" fmla="*/ 258 h 333"/>
                <a:gd name="T92" fmla="*/ 0 w 3232"/>
                <a:gd name="T93" fmla="*/ 28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3">
                  <a:moveTo>
                    <a:pt x="0" y="333"/>
                  </a:moveTo>
                  <a:lnTo>
                    <a:pt x="0" y="333"/>
                  </a:lnTo>
                  <a:lnTo>
                    <a:pt x="16" y="327"/>
                  </a:lnTo>
                  <a:lnTo>
                    <a:pt x="65" y="307"/>
                  </a:lnTo>
                  <a:lnTo>
                    <a:pt x="100" y="294"/>
                  </a:lnTo>
                  <a:lnTo>
                    <a:pt x="145" y="279"/>
                  </a:lnTo>
                  <a:lnTo>
                    <a:pt x="195" y="262"/>
                  </a:lnTo>
                  <a:lnTo>
                    <a:pt x="253" y="243"/>
                  </a:lnTo>
                  <a:lnTo>
                    <a:pt x="317" y="224"/>
                  </a:lnTo>
                  <a:lnTo>
                    <a:pt x="387" y="204"/>
                  </a:lnTo>
                  <a:lnTo>
                    <a:pt x="466" y="185"/>
                  </a:lnTo>
                  <a:lnTo>
                    <a:pt x="550" y="164"/>
                  </a:lnTo>
                  <a:lnTo>
                    <a:pt x="640" y="145"/>
                  </a:lnTo>
                  <a:lnTo>
                    <a:pt x="735" y="127"/>
                  </a:lnTo>
                  <a:lnTo>
                    <a:pt x="837" y="110"/>
                  </a:lnTo>
                  <a:lnTo>
                    <a:pt x="943" y="94"/>
                  </a:lnTo>
                  <a:lnTo>
                    <a:pt x="1055" y="79"/>
                  </a:lnTo>
                  <a:lnTo>
                    <a:pt x="1114" y="73"/>
                  </a:lnTo>
                  <a:lnTo>
                    <a:pt x="1173" y="67"/>
                  </a:lnTo>
                  <a:lnTo>
                    <a:pt x="1233" y="63"/>
                  </a:lnTo>
                  <a:lnTo>
                    <a:pt x="1295" y="58"/>
                  </a:lnTo>
                  <a:lnTo>
                    <a:pt x="1358" y="55"/>
                  </a:lnTo>
                  <a:lnTo>
                    <a:pt x="1421" y="53"/>
                  </a:lnTo>
                  <a:lnTo>
                    <a:pt x="1487" y="50"/>
                  </a:lnTo>
                  <a:lnTo>
                    <a:pt x="1553" y="49"/>
                  </a:lnTo>
                  <a:lnTo>
                    <a:pt x="1619" y="49"/>
                  </a:lnTo>
                  <a:lnTo>
                    <a:pt x="1688" y="50"/>
                  </a:lnTo>
                  <a:lnTo>
                    <a:pt x="1757" y="51"/>
                  </a:lnTo>
                  <a:lnTo>
                    <a:pt x="1827" y="55"/>
                  </a:lnTo>
                  <a:lnTo>
                    <a:pt x="1899" y="58"/>
                  </a:lnTo>
                  <a:lnTo>
                    <a:pt x="1970" y="63"/>
                  </a:lnTo>
                  <a:lnTo>
                    <a:pt x="2044" y="70"/>
                  </a:lnTo>
                  <a:lnTo>
                    <a:pt x="2117" y="77"/>
                  </a:lnTo>
                  <a:lnTo>
                    <a:pt x="2193" y="86"/>
                  </a:lnTo>
                  <a:lnTo>
                    <a:pt x="2268" y="96"/>
                  </a:lnTo>
                  <a:lnTo>
                    <a:pt x="2345" y="107"/>
                  </a:lnTo>
                  <a:lnTo>
                    <a:pt x="2421" y="120"/>
                  </a:lnTo>
                  <a:lnTo>
                    <a:pt x="2500" y="134"/>
                  </a:lnTo>
                  <a:lnTo>
                    <a:pt x="2579" y="150"/>
                  </a:lnTo>
                  <a:lnTo>
                    <a:pt x="2658" y="167"/>
                  </a:lnTo>
                  <a:lnTo>
                    <a:pt x="2738" y="185"/>
                  </a:lnTo>
                  <a:lnTo>
                    <a:pt x="2819" y="206"/>
                  </a:lnTo>
                  <a:lnTo>
                    <a:pt x="2900" y="228"/>
                  </a:lnTo>
                  <a:lnTo>
                    <a:pt x="2982" y="251"/>
                  </a:lnTo>
                  <a:lnTo>
                    <a:pt x="3066" y="278"/>
                  </a:lnTo>
                  <a:lnTo>
                    <a:pt x="3149" y="305"/>
                  </a:lnTo>
                  <a:lnTo>
                    <a:pt x="3232" y="333"/>
                  </a:lnTo>
                  <a:lnTo>
                    <a:pt x="3232" y="284"/>
                  </a:lnTo>
                  <a:lnTo>
                    <a:pt x="3232" y="284"/>
                  </a:lnTo>
                  <a:lnTo>
                    <a:pt x="3149" y="256"/>
                  </a:lnTo>
                  <a:lnTo>
                    <a:pt x="3066" y="228"/>
                  </a:lnTo>
                  <a:lnTo>
                    <a:pt x="2982" y="203"/>
                  </a:lnTo>
                  <a:lnTo>
                    <a:pt x="2900" y="179"/>
                  </a:lnTo>
                  <a:lnTo>
                    <a:pt x="2819" y="158"/>
                  </a:lnTo>
                  <a:lnTo>
                    <a:pt x="2738" y="137"/>
                  </a:lnTo>
                  <a:lnTo>
                    <a:pt x="2658" y="118"/>
                  </a:lnTo>
                  <a:lnTo>
                    <a:pt x="2579" y="101"/>
                  </a:lnTo>
                  <a:lnTo>
                    <a:pt x="2500" y="86"/>
                  </a:lnTo>
                  <a:lnTo>
                    <a:pt x="2421" y="71"/>
                  </a:lnTo>
                  <a:lnTo>
                    <a:pt x="2345" y="58"/>
                  </a:lnTo>
                  <a:lnTo>
                    <a:pt x="2268" y="47"/>
                  </a:lnTo>
                  <a:lnTo>
                    <a:pt x="2193" y="37"/>
                  </a:lnTo>
                  <a:lnTo>
                    <a:pt x="2117" y="29"/>
                  </a:lnTo>
                  <a:lnTo>
                    <a:pt x="2044" y="21"/>
                  </a:lnTo>
                  <a:lnTo>
                    <a:pt x="1970" y="15"/>
                  </a:lnTo>
                  <a:lnTo>
                    <a:pt x="1899" y="9"/>
                  </a:lnTo>
                  <a:lnTo>
                    <a:pt x="1827" y="6"/>
                  </a:lnTo>
                  <a:lnTo>
                    <a:pt x="1757" y="2"/>
                  </a:lnTo>
                  <a:lnTo>
                    <a:pt x="1688" y="1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1"/>
                  </a:lnTo>
                  <a:lnTo>
                    <a:pt x="1421" y="3"/>
                  </a:lnTo>
                  <a:lnTo>
                    <a:pt x="1358" y="6"/>
                  </a:lnTo>
                  <a:lnTo>
                    <a:pt x="1295" y="9"/>
                  </a:lnTo>
                  <a:lnTo>
                    <a:pt x="1233" y="14"/>
                  </a:lnTo>
                  <a:lnTo>
                    <a:pt x="1173" y="18"/>
                  </a:lnTo>
                  <a:lnTo>
                    <a:pt x="1114" y="24"/>
                  </a:lnTo>
                  <a:lnTo>
                    <a:pt x="1055" y="31"/>
                  </a:lnTo>
                  <a:lnTo>
                    <a:pt x="943" y="45"/>
                  </a:lnTo>
                  <a:lnTo>
                    <a:pt x="837" y="61"/>
                  </a:lnTo>
                  <a:lnTo>
                    <a:pt x="735" y="78"/>
                  </a:lnTo>
                  <a:lnTo>
                    <a:pt x="640" y="96"/>
                  </a:lnTo>
                  <a:lnTo>
                    <a:pt x="550" y="115"/>
                  </a:lnTo>
                  <a:lnTo>
                    <a:pt x="466" y="136"/>
                  </a:lnTo>
                  <a:lnTo>
                    <a:pt x="387" y="155"/>
                  </a:lnTo>
                  <a:lnTo>
                    <a:pt x="317" y="176"/>
                  </a:lnTo>
                  <a:lnTo>
                    <a:pt x="253" y="194"/>
                  </a:lnTo>
                  <a:lnTo>
                    <a:pt x="195" y="212"/>
                  </a:lnTo>
                  <a:lnTo>
                    <a:pt x="145" y="230"/>
                  </a:lnTo>
                  <a:lnTo>
                    <a:pt x="100" y="246"/>
                  </a:lnTo>
                  <a:lnTo>
                    <a:pt x="65" y="258"/>
                  </a:lnTo>
                  <a:lnTo>
                    <a:pt x="16" y="278"/>
                  </a:lnTo>
                  <a:lnTo>
                    <a:pt x="0" y="284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6"/>
            <p:cNvSpPr/>
            <p:nvPr/>
          </p:nvSpPr>
          <p:spPr>
            <a:xfrm>
              <a:off x="759" y="5219"/>
              <a:ext cx="3232" cy="334"/>
            </a:xfrm>
            <a:custGeom>
              <a:avLst/>
              <a:gdLst>
                <a:gd name="T0" fmla="*/ 0 w 3232"/>
                <a:gd name="T1" fmla="*/ 334 h 334"/>
                <a:gd name="T2" fmla="*/ 65 w 3232"/>
                <a:gd name="T3" fmla="*/ 307 h 334"/>
                <a:gd name="T4" fmla="*/ 145 w 3232"/>
                <a:gd name="T5" fmla="*/ 279 h 334"/>
                <a:gd name="T6" fmla="*/ 253 w 3232"/>
                <a:gd name="T7" fmla="*/ 243 h 334"/>
                <a:gd name="T8" fmla="*/ 387 w 3232"/>
                <a:gd name="T9" fmla="*/ 205 h 334"/>
                <a:gd name="T10" fmla="*/ 550 w 3232"/>
                <a:gd name="T11" fmla="*/ 165 h 334"/>
                <a:gd name="T12" fmla="*/ 735 w 3232"/>
                <a:gd name="T13" fmla="*/ 127 h 334"/>
                <a:gd name="T14" fmla="*/ 943 w 3232"/>
                <a:gd name="T15" fmla="*/ 93 h 334"/>
                <a:gd name="T16" fmla="*/ 1114 w 3232"/>
                <a:gd name="T17" fmla="*/ 73 h 334"/>
                <a:gd name="T18" fmla="*/ 1233 w 3232"/>
                <a:gd name="T19" fmla="*/ 63 h 334"/>
                <a:gd name="T20" fmla="*/ 1358 w 3232"/>
                <a:gd name="T21" fmla="*/ 55 h 334"/>
                <a:gd name="T22" fmla="*/ 1487 w 3232"/>
                <a:gd name="T23" fmla="*/ 50 h 334"/>
                <a:gd name="T24" fmla="*/ 1619 w 3232"/>
                <a:gd name="T25" fmla="*/ 49 h 334"/>
                <a:gd name="T26" fmla="*/ 1757 w 3232"/>
                <a:gd name="T27" fmla="*/ 52 h 334"/>
                <a:gd name="T28" fmla="*/ 1899 w 3232"/>
                <a:gd name="T29" fmla="*/ 58 h 334"/>
                <a:gd name="T30" fmla="*/ 2044 w 3232"/>
                <a:gd name="T31" fmla="*/ 70 h 334"/>
                <a:gd name="T32" fmla="*/ 2193 w 3232"/>
                <a:gd name="T33" fmla="*/ 86 h 334"/>
                <a:gd name="T34" fmla="*/ 2345 w 3232"/>
                <a:gd name="T35" fmla="*/ 106 h 334"/>
                <a:gd name="T36" fmla="*/ 2500 w 3232"/>
                <a:gd name="T37" fmla="*/ 134 h 334"/>
                <a:gd name="T38" fmla="*/ 2658 w 3232"/>
                <a:gd name="T39" fmla="*/ 167 h 334"/>
                <a:gd name="T40" fmla="*/ 2819 w 3232"/>
                <a:gd name="T41" fmla="*/ 206 h 334"/>
                <a:gd name="T42" fmla="*/ 2982 w 3232"/>
                <a:gd name="T43" fmla="*/ 251 h 334"/>
                <a:gd name="T44" fmla="*/ 3149 w 3232"/>
                <a:gd name="T45" fmla="*/ 304 h 334"/>
                <a:gd name="T46" fmla="*/ 3232 w 3232"/>
                <a:gd name="T47" fmla="*/ 284 h 334"/>
                <a:gd name="T48" fmla="*/ 3149 w 3232"/>
                <a:gd name="T49" fmla="*/ 256 h 334"/>
                <a:gd name="T50" fmla="*/ 2982 w 3232"/>
                <a:gd name="T51" fmla="*/ 202 h 334"/>
                <a:gd name="T52" fmla="*/ 2819 w 3232"/>
                <a:gd name="T53" fmla="*/ 157 h 334"/>
                <a:gd name="T54" fmla="*/ 2658 w 3232"/>
                <a:gd name="T55" fmla="*/ 118 h 334"/>
                <a:gd name="T56" fmla="*/ 2500 w 3232"/>
                <a:gd name="T57" fmla="*/ 85 h 334"/>
                <a:gd name="T58" fmla="*/ 2345 w 3232"/>
                <a:gd name="T59" fmla="*/ 58 h 334"/>
                <a:gd name="T60" fmla="*/ 2193 w 3232"/>
                <a:gd name="T61" fmla="*/ 37 h 334"/>
                <a:gd name="T62" fmla="*/ 2044 w 3232"/>
                <a:gd name="T63" fmla="*/ 21 h 334"/>
                <a:gd name="T64" fmla="*/ 1899 w 3232"/>
                <a:gd name="T65" fmla="*/ 9 h 334"/>
                <a:gd name="T66" fmla="*/ 1757 w 3232"/>
                <a:gd name="T67" fmla="*/ 2 h 334"/>
                <a:gd name="T68" fmla="*/ 1619 w 3232"/>
                <a:gd name="T69" fmla="*/ 0 h 334"/>
                <a:gd name="T70" fmla="*/ 1487 w 3232"/>
                <a:gd name="T71" fmla="*/ 1 h 334"/>
                <a:gd name="T72" fmla="*/ 1358 w 3232"/>
                <a:gd name="T73" fmla="*/ 6 h 334"/>
                <a:gd name="T74" fmla="*/ 1233 w 3232"/>
                <a:gd name="T75" fmla="*/ 14 h 334"/>
                <a:gd name="T76" fmla="*/ 1114 w 3232"/>
                <a:gd name="T77" fmla="*/ 24 h 334"/>
                <a:gd name="T78" fmla="*/ 943 w 3232"/>
                <a:gd name="T79" fmla="*/ 45 h 334"/>
                <a:gd name="T80" fmla="*/ 735 w 3232"/>
                <a:gd name="T81" fmla="*/ 78 h 334"/>
                <a:gd name="T82" fmla="*/ 550 w 3232"/>
                <a:gd name="T83" fmla="*/ 115 h 334"/>
                <a:gd name="T84" fmla="*/ 387 w 3232"/>
                <a:gd name="T85" fmla="*/ 155 h 334"/>
                <a:gd name="T86" fmla="*/ 253 w 3232"/>
                <a:gd name="T87" fmla="*/ 194 h 334"/>
                <a:gd name="T88" fmla="*/ 145 w 3232"/>
                <a:gd name="T89" fmla="*/ 230 h 334"/>
                <a:gd name="T90" fmla="*/ 65 w 3232"/>
                <a:gd name="T91" fmla="*/ 258 h 334"/>
                <a:gd name="T92" fmla="*/ 0 w 3232"/>
                <a:gd name="T93" fmla="*/ 28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4">
                  <a:moveTo>
                    <a:pt x="0" y="334"/>
                  </a:moveTo>
                  <a:lnTo>
                    <a:pt x="0" y="334"/>
                  </a:lnTo>
                  <a:lnTo>
                    <a:pt x="16" y="327"/>
                  </a:lnTo>
                  <a:lnTo>
                    <a:pt x="65" y="307"/>
                  </a:lnTo>
                  <a:lnTo>
                    <a:pt x="100" y="294"/>
                  </a:lnTo>
                  <a:lnTo>
                    <a:pt x="145" y="279"/>
                  </a:lnTo>
                  <a:lnTo>
                    <a:pt x="195" y="262"/>
                  </a:lnTo>
                  <a:lnTo>
                    <a:pt x="253" y="243"/>
                  </a:lnTo>
                  <a:lnTo>
                    <a:pt x="317" y="224"/>
                  </a:lnTo>
                  <a:lnTo>
                    <a:pt x="387" y="205"/>
                  </a:lnTo>
                  <a:lnTo>
                    <a:pt x="466" y="184"/>
                  </a:lnTo>
                  <a:lnTo>
                    <a:pt x="550" y="165"/>
                  </a:lnTo>
                  <a:lnTo>
                    <a:pt x="640" y="145"/>
                  </a:lnTo>
                  <a:lnTo>
                    <a:pt x="735" y="127"/>
                  </a:lnTo>
                  <a:lnTo>
                    <a:pt x="837" y="109"/>
                  </a:lnTo>
                  <a:lnTo>
                    <a:pt x="943" y="93"/>
                  </a:lnTo>
                  <a:lnTo>
                    <a:pt x="1055" y="79"/>
                  </a:lnTo>
                  <a:lnTo>
                    <a:pt x="1114" y="73"/>
                  </a:lnTo>
                  <a:lnTo>
                    <a:pt x="1173" y="67"/>
                  </a:lnTo>
                  <a:lnTo>
                    <a:pt x="1233" y="63"/>
                  </a:lnTo>
                  <a:lnTo>
                    <a:pt x="1295" y="58"/>
                  </a:lnTo>
                  <a:lnTo>
                    <a:pt x="1358" y="55"/>
                  </a:lnTo>
                  <a:lnTo>
                    <a:pt x="1421" y="52"/>
                  </a:lnTo>
                  <a:lnTo>
                    <a:pt x="1487" y="50"/>
                  </a:lnTo>
                  <a:lnTo>
                    <a:pt x="1553" y="49"/>
                  </a:lnTo>
                  <a:lnTo>
                    <a:pt x="1619" y="49"/>
                  </a:lnTo>
                  <a:lnTo>
                    <a:pt x="1688" y="49"/>
                  </a:lnTo>
                  <a:lnTo>
                    <a:pt x="1757" y="52"/>
                  </a:lnTo>
                  <a:lnTo>
                    <a:pt x="1827" y="54"/>
                  </a:lnTo>
                  <a:lnTo>
                    <a:pt x="1899" y="58"/>
                  </a:lnTo>
                  <a:lnTo>
                    <a:pt x="1970" y="63"/>
                  </a:lnTo>
                  <a:lnTo>
                    <a:pt x="2044" y="70"/>
                  </a:lnTo>
                  <a:lnTo>
                    <a:pt x="2117" y="77"/>
                  </a:lnTo>
                  <a:lnTo>
                    <a:pt x="2193" y="86"/>
                  </a:lnTo>
                  <a:lnTo>
                    <a:pt x="2268" y="96"/>
                  </a:lnTo>
                  <a:lnTo>
                    <a:pt x="2345" y="106"/>
                  </a:lnTo>
                  <a:lnTo>
                    <a:pt x="2421" y="120"/>
                  </a:lnTo>
                  <a:lnTo>
                    <a:pt x="2500" y="134"/>
                  </a:lnTo>
                  <a:lnTo>
                    <a:pt x="2579" y="150"/>
                  </a:lnTo>
                  <a:lnTo>
                    <a:pt x="2658" y="167"/>
                  </a:lnTo>
                  <a:lnTo>
                    <a:pt x="2738" y="185"/>
                  </a:lnTo>
                  <a:lnTo>
                    <a:pt x="2819" y="206"/>
                  </a:lnTo>
                  <a:lnTo>
                    <a:pt x="2900" y="227"/>
                  </a:lnTo>
                  <a:lnTo>
                    <a:pt x="2982" y="251"/>
                  </a:lnTo>
                  <a:lnTo>
                    <a:pt x="3066" y="276"/>
                  </a:lnTo>
                  <a:lnTo>
                    <a:pt x="3149" y="304"/>
                  </a:lnTo>
                  <a:lnTo>
                    <a:pt x="3232" y="334"/>
                  </a:lnTo>
                  <a:lnTo>
                    <a:pt x="3232" y="284"/>
                  </a:lnTo>
                  <a:lnTo>
                    <a:pt x="3232" y="284"/>
                  </a:lnTo>
                  <a:lnTo>
                    <a:pt x="3149" y="256"/>
                  </a:lnTo>
                  <a:lnTo>
                    <a:pt x="3066" y="229"/>
                  </a:lnTo>
                  <a:lnTo>
                    <a:pt x="2982" y="202"/>
                  </a:lnTo>
                  <a:lnTo>
                    <a:pt x="2900" y="179"/>
                  </a:lnTo>
                  <a:lnTo>
                    <a:pt x="2819" y="157"/>
                  </a:lnTo>
                  <a:lnTo>
                    <a:pt x="2738" y="136"/>
                  </a:lnTo>
                  <a:lnTo>
                    <a:pt x="2658" y="118"/>
                  </a:lnTo>
                  <a:lnTo>
                    <a:pt x="2579" y="101"/>
                  </a:lnTo>
                  <a:lnTo>
                    <a:pt x="2500" y="85"/>
                  </a:lnTo>
                  <a:lnTo>
                    <a:pt x="2421" y="71"/>
                  </a:lnTo>
                  <a:lnTo>
                    <a:pt x="2345" y="58"/>
                  </a:lnTo>
                  <a:lnTo>
                    <a:pt x="2268" y="47"/>
                  </a:lnTo>
                  <a:lnTo>
                    <a:pt x="2193" y="37"/>
                  </a:lnTo>
                  <a:lnTo>
                    <a:pt x="2117" y="28"/>
                  </a:lnTo>
                  <a:lnTo>
                    <a:pt x="2044" y="21"/>
                  </a:lnTo>
                  <a:lnTo>
                    <a:pt x="1970" y="14"/>
                  </a:lnTo>
                  <a:lnTo>
                    <a:pt x="1899" y="9"/>
                  </a:lnTo>
                  <a:lnTo>
                    <a:pt x="1827" y="6"/>
                  </a:lnTo>
                  <a:lnTo>
                    <a:pt x="1757" y="2"/>
                  </a:lnTo>
                  <a:lnTo>
                    <a:pt x="1688" y="1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1"/>
                  </a:lnTo>
                  <a:lnTo>
                    <a:pt x="1421" y="4"/>
                  </a:lnTo>
                  <a:lnTo>
                    <a:pt x="1358" y="6"/>
                  </a:lnTo>
                  <a:lnTo>
                    <a:pt x="1295" y="9"/>
                  </a:lnTo>
                  <a:lnTo>
                    <a:pt x="1233" y="14"/>
                  </a:lnTo>
                  <a:lnTo>
                    <a:pt x="1173" y="18"/>
                  </a:lnTo>
                  <a:lnTo>
                    <a:pt x="1114" y="24"/>
                  </a:lnTo>
                  <a:lnTo>
                    <a:pt x="1055" y="30"/>
                  </a:lnTo>
                  <a:lnTo>
                    <a:pt x="943" y="45"/>
                  </a:lnTo>
                  <a:lnTo>
                    <a:pt x="837" y="61"/>
                  </a:lnTo>
                  <a:lnTo>
                    <a:pt x="735" y="78"/>
                  </a:lnTo>
                  <a:lnTo>
                    <a:pt x="640" y="96"/>
                  </a:lnTo>
                  <a:lnTo>
                    <a:pt x="550" y="115"/>
                  </a:lnTo>
                  <a:lnTo>
                    <a:pt x="466" y="136"/>
                  </a:lnTo>
                  <a:lnTo>
                    <a:pt x="387" y="155"/>
                  </a:lnTo>
                  <a:lnTo>
                    <a:pt x="317" y="175"/>
                  </a:lnTo>
                  <a:lnTo>
                    <a:pt x="253" y="194"/>
                  </a:lnTo>
                  <a:lnTo>
                    <a:pt x="195" y="213"/>
                  </a:lnTo>
                  <a:lnTo>
                    <a:pt x="145" y="230"/>
                  </a:lnTo>
                  <a:lnTo>
                    <a:pt x="100" y="245"/>
                  </a:lnTo>
                  <a:lnTo>
                    <a:pt x="65" y="258"/>
                  </a:lnTo>
                  <a:lnTo>
                    <a:pt x="16" y="278"/>
                  </a:lnTo>
                  <a:lnTo>
                    <a:pt x="0" y="28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8"/>
            <p:cNvSpPr/>
            <p:nvPr/>
          </p:nvSpPr>
          <p:spPr>
            <a:xfrm>
              <a:off x="759" y="5316"/>
              <a:ext cx="3232" cy="334"/>
            </a:xfrm>
            <a:custGeom>
              <a:avLst/>
              <a:gdLst>
                <a:gd name="T0" fmla="*/ 0 w 3232"/>
                <a:gd name="T1" fmla="*/ 334 h 334"/>
                <a:gd name="T2" fmla="*/ 65 w 3232"/>
                <a:gd name="T3" fmla="*/ 307 h 334"/>
                <a:gd name="T4" fmla="*/ 145 w 3232"/>
                <a:gd name="T5" fmla="*/ 279 h 334"/>
                <a:gd name="T6" fmla="*/ 253 w 3232"/>
                <a:gd name="T7" fmla="*/ 243 h 334"/>
                <a:gd name="T8" fmla="*/ 387 w 3232"/>
                <a:gd name="T9" fmla="*/ 205 h 334"/>
                <a:gd name="T10" fmla="*/ 550 w 3232"/>
                <a:gd name="T11" fmla="*/ 165 h 334"/>
                <a:gd name="T12" fmla="*/ 735 w 3232"/>
                <a:gd name="T13" fmla="*/ 127 h 334"/>
                <a:gd name="T14" fmla="*/ 943 w 3232"/>
                <a:gd name="T15" fmla="*/ 94 h 334"/>
                <a:gd name="T16" fmla="*/ 1114 w 3232"/>
                <a:gd name="T17" fmla="*/ 73 h 334"/>
                <a:gd name="T18" fmla="*/ 1233 w 3232"/>
                <a:gd name="T19" fmla="*/ 63 h 334"/>
                <a:gd name="T20" fmla="*/ 1358 w 3232"/>
                <a:gd name="T21" fmla="*/ 55 h 334"/>
                <a:gd name="T22" fmla="*/ 1487 w 3232"/>
                <a:gd name="T23" fmla="*/ 50 h 334"/>
                <a:gd name="T24" fmla="*/ 1619 w 3232"/>
                <a:gd name="T25" fmla="*/ 49 h 334"/>
                <a:gd name="T26" fmla="*/ 1757 w 3232"/>
                <a:gd name="T27" fmla="*/ 52 h 334"/>
                <a:gd name="T28" fmla="*/ 1899 w 3232"/>
                <a:gd name="T29" fmla="*/ 58 h 334"/>
                <a:gd name="T30" fmla="*/ 2044 w 3232"/>
                <a:gd name="T31" fmla="*/ 70 h 334"/>
                <a:gd name="T32" fmla="*/ 2193 w 3232"/>
                <a:gd name="T33" fmla="*/ 86 h 334"/>
                <a:gd name="T34" fmla="*/ 2345 w 3232"/>
                <a:gd name="T35" fmla="*/ 108 h 334"/>
                <a:gd name="T36" fmla="*/ 2500 w 3232"/>
                <a:gd name="T37" fmla="*/ 135 h 334"/>
                <a:gd name="T38" fmla="*/ 2658 w 3232"/>
                <a:gd name="T39" fmla="*/ 167 h 334"/>
                <a:gd name="T40" fmla="*/ 2819 w 3232"/>
                <a:gd name="T41" fmla="*/ 207 h 334"/>
                <a:gd name="T42" fmla="*/ 2982 w 3232"/>
                <a:gd name="T43" fmla="*/ 253 h 334"/>
                <a:gd name="T44" fmla="*/ 3149 w 3232"/>
                <a:gd name="T45" fmla="*/ 305 h 334"/>
                <a:gd name="T46" fmla="*/ 3232 w 3232"/>
                <a:gd name="T47" fmla="*/ 286 h 334"/>
                <a:gd name="T48" fmla="*/ 3149 w 3232"/>
                <a:gd name="T49" fmla="*/ 256 h 334"/>
                <a:gd name="T50" fmla="*/ 2982 w 3232"/>
                <a:gd name="T51" fmla="*/ 203 h 334"/>
                <a:gd name="T52" fmla="*/ 2819 w 3232"/>
                <a:gd name="T53" fmla="*/ 158 h 334"/>
                <a:gd name="T54" fmla="*/ 2658 w 3232"/>
                <a:gd name="T55" fmla="*/ 119 h 334"/>
                <a:gd name="T56" fmla="*/ 2500 w 3232"/>
                <a:gd name="T57" fmla="*/ 86 h 334"/>
                <a:gd name="T58" fmla="*/ 2345 w 3232"/>
                <a:gd name="T59" fmla="*/ 58 h 334"/>
                <a:gd name="T60" fmla="*/ 2193 w 3232"/>
                <a:gd name="T61" fmla="*/ 38 h 334"/>
                <a:gd name="T62" fmla="*/ 2044 w 3232"/>
                <a:gd name="T63" fmla="*/ 21 h 334"/>
                <a:gd name="T64" fmla="*/ 1899 w 3232"/>
                <a:gd name="T65" fmla="*/ 10 h 334"/>
                <a:gd name="T66" fmla="*/ 1757 w 3232"/>
                <a:gd name="T67" fmla="*/ 4 h 334"/>
                <a:gd name="T68" fmla="*/ 1619 w 3232"/>
                <a:gd name="T69" fmla="*/ 0 h 334"/>
                <a:gd name="T70" fmla="*/ 1487 w 3232"/>
                <a:gd name="T71" fmla="*/ 1 h 334"/>
                <a:gd name="T72" fmla="*/ 1358 w 3232"/>
                <a:gd name="T73" fmla="*/ 7 h 334"/>
                <a:gd name="T74" fmla="*/ 1233 w 3232"/>
                <a:gd name="T75" fmla="*/ 14 h 334"/>
                <a:gd name="T76" fmla="*/ 1114 w 3232"/>
                <a:gd name="T77" fmla="*/ 25 h 334"/>
                <a:gd name="T78" fmla="*/ 943 w 3232"/>
                <a:gd name="T79" fmla="*/ 45 h 334"/>
                <a:gd name="T80" fmla="*/ 735 w 3232"/>
                <a:gd name="T81" fmla="*/ 78 h 334"/>
                <a:gd name="T82" fmla="*/ 550 w 3232"/>
                <a:gd name="T83" fmla="*/ 117 h 334"/>
                <a:gd name="T84" fmla="*/ 387 w 3232"/>
                <a:gd name="T85" fmla="*/ 157 h 334"/>
                <a:gd name="T86" fmla="*/ 253 w 3232"/>
                <a:gd name="T87" fmla="*/ 195 h 334"/>
                <a:gd name="T88" fmla="*/ 145 w 3232"/>
                <a:gd name="T89" fmla="*/ 230 h 334"/>
                <a:gd name="T90" fmla="*/ 65 w 3232"/>
                <a:gd name="T91" fmla="*/ 259 h 334"/>
                <a:gd name="T92" fmla="*/ 0 w 3232"/>
                <a:gd name="T93" fmla="*/ 28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4">
                  <a:moveTo>
                    <a:pt x="0" y="334"/>
                  </a:moveTo>
                  <a:lnTo>
                    <a:pt x="0" y="334"/>
                  </a:lnTo>
                  <a:lnTo>
                    <a:pt x="16" y="327"/>
                  </a:lnTo>
                  <a:lnTo>
                    <a:pt x="65" y="307"/>
                  </a:lnTo>
                  <a:lnTo>
                    <a:pt x="100" y="295"/>
                  </a:lnTo>
                  <a:lnTo>
                    <a:pt x="145" y="279"/>
                  </a:lnTo>
                  <a:lnTo>
                    <a:pt x="195" y="262"/>
                  </a:lnTo>
                  <a:lnTo>
                    <a:pt x="253" y="243"/>
                  </a:lnTo>
                  <a:lnTo>
                    <a:pt x="317" y="225"/>
                  </a:lnTo>
                  <a:lnTo>
                    <a:pt x="387" y="205"/>
                  </a:lnTo>
                  <a:lnTo>
                    <a:pt x="466" y="185"/>
                  </a:lnTo>
                  <a:lnTo>
                    <a:pt x="550" y="165"/>
                  </a:lnTo>
                  <a:lnTo>
                    <a:pt x="640" y="145"/>
                  </a:lnTo>
                  <a:lnTo>
                    <a:pt x="735" y="127"/>
                  </a:lnTo>
                  <a:lnTo>
                    <a:pt x="837" y="110"/>
                  </a:lnTo>
                  <a:lnTo>
                    <a:pt x="943" y="94"/>
                  </a:lnTo>
                  <a:lnTo>
                    <a:pt x="1055" y="80"/>
                  </a:lnTo>
                  <a:lnTo>
                    <a:pt x="1114" y="73"/>
                  </a:lnTo>
                  <a:lnTo>
                    <a:pt x="1173" y="68"/>
                  </a:lnTo>
                  <a:lnTo>
                    <a:pt x="1233" y="63"/>
                  </a:lnTo>
                  <a:lnTo>
                    <a:pt x="1295" y="58"/>
                  </a:lnTo>
                  <a:lnTo>
                    <a:pt x="1358" y="55"/>
                  </a:lnTo>
                  <a:lnTo>
                    <a:pt x="1421" y="53"/>
                  </a:lnTo>
                  <a:lnTo>
                    <a:pt x="1487" y="50"/>
                  </a:lnTo>
                  <a:lnTo>
                    <a:pt x="1553" y="49"/>
                  </a:lnTo>
                  <a:lnTo>
                    <a:pt x="1619" y="49"/>
                  </a:lnTo>
                  <a:lnTo>
                    <a:pt x="1688" y="50"/>
                  </a:lnTo>
                  <a:lnTo>
                    <a:pt x="1757" y="52"/>
                  </a:lnTo>
                  <a:lnTo>
                    <a:pt x="1827" y="55"/>
                  </a:lnTo>
                  <a:lnTo>
                    <a:pt x="1899" y="58"/>
                  </a:lnTo>
                  <a:lnTo>
                    <a:pt x="1970" y="64"/>
                  </a:lnTo>
                  <a:lnTo>
                    <a:pt x="2044" y="70"/>
                  </a:lnTo>
                  <a:lnTo>
                    <a:pt x="2117" y="78"/>
                  </a:lnTo>
                  <a:lnTo>
                    <a:pt x="2193" y="86"/>
                  </a:lnTo>
                  <a:lnTo>
                    <a:pt x="2268" y="96"/>
                  </a:lnTo>
                  <a:lnTo>
                    <a:pt x="2345" y="108"/>
                  </a:lnTo>
                  <a:lnTo>
                    <a:pt x="2421" y="120"/>
                  </a:lnTo>
                  <a:lnTo>
                    <a:pt x="2500" y="135"/>
                  </a:lnTo>
                  <a:lnTo>
                    <a:pt x="2579" y="150"/>
                  </a:lnTo>
                  <a:lnTo>
                    <a:pt x="2658" y="167"/>
                  </a:lnTo>
                  <a:lnTo>
                    <a:pt x="2738" y="186"/>
                  </a:lnTo>
                  <a:lnTo>
                    <a:pt x="2819" y="207"/>
                  </a:lnTo>
                  <a:lnTo>
                    <a:pt x="2900" y="229"/>
                  </a:lnTo>
                  <a:lnTo>
                    <a:pt x="2982" y="253"/>
                  </a:lnTo>
                  <a:lnTo>
                    <a:pt x="3066" y="278"/>
                  </a:lnTo>
                  <a:lnTo>
                    <a:pt x="3149" y="305"/>
                  </a:lnTo>
                  <a:lnTo>
                    <a:pt x="3232" y="334"/>
                  </a:lnTo>
                  <a:lnTo>
                    <a:pt x="3232" y="286"/>
                  </a:lnTo>
                  <a:lnTo>
                    <a:pt x="3232" y="286"/>
                  </a:lnTo>
                  <a:lnTo>
                    <a:pt x="3149" y="256"/>
                  </a:lnTo>
                  <a:lnTo>
                    <a:pt x="3066" y="229"/>
                  </a:lnTo>
                  <a:lnTo>
                    <a:pt x="2982" y="203"/>
                  </a:lnTo>
                  <a:lnTo>
                    <a:pt x="2900" y="179"/>
                  </a:lnTo>
                  <a:lnTo>
                    <a:pt x="2819" y="158"/>
                  </a:lnTo>
                  <a:lnTo>
                    <a:pt x="2738" y="137"/>
                  </a:lnTo>
                  <a:lnTo>
                    <a:pt x="2658" y="119"/>
                  </a:lnTo>
                  <a:lnTo>
                    <a:pt x="2579" y="102"/>
                  </a:lnTo>
                  <a:lnTo>
                    <a:pt x="2500" y="86"/>
                  </a:lnTo>
                  <a:lnTo>
                    <a:pt x="2421" y="71"/>
                  </a:lnTo>
                  <a:lnTo>
                    <a:pt x="2345" y="58"/>
                  </a:lnTo>
                  <a:lnTo>
                    <a:pt x="2268" y="47"/>
                  </a:lnTo>
                  <a:lnTo>
                    <a:pt x="2193" y="38"/>
                  </a:lnTo>
                  <a:lnTo>
                    <a:pt x="2117" y="29"/>
                  </a:lnTo>
                  <a:lnTo>
                    <a:pt x="2044" y="21"/>
                  </a:lnTo>
                  <a:lnTo>
                    <a:pt x="1970" y="15"/>
                  </a:lnTo>
                  <a:lnTo>
                    <a:pt x="1899" y="10"/>
                  </a:lnTo>
                  <a:lnTo>
                    <a:pt x="1827" y="6"/>
                  </a:lnTo>
                  <a:lnTo>
                    <a:pt x="1757" y="4"/>
                  </a:lnTo>
                  <a:lnTo>
                    <a:pt x="1688" y="1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1"/>
                  </a:lnTo>
                  <a:lnTo>
                    <a:pt x="1421" y="4"/>
                  </a:lnTo>
                  <a:lnTo>
                    <a:pt x="1358" y="7"/>
                  </a:lnTo>
                  <a:lnTo>
                    <a:pt x="1295" y="10"/>
                  </a:lnTo>
                  <a:lnTo>
                    <a:pt x="1233" y="14"/>
                  </a:lnTo>
                  <a:lnTo>
                    <a:pt x="1173" y="20"/>
                  </a:lnTo>
                  <a:lnTo>
                    <a:pt x="1114" y="25"/>
                  </a:lnTo>
                  <a:lnTo>
                    <a:pt x="1055" y="31"/>
                  </a:lnTo>
                  <a:lnTo>
                    <a:pt x="943" y="45"/>
                  </a:lnTo>
                  <a:lnTo>
                    <a:pt x="837" y="61"/>
                  </a:lnTo>
                  <a:lnTo>
                    <a:pt x="735" y="78"/>
                  </a:lnTo>
                  <a:lnTo>
                    <a:pt x="640" y="97"/>
                  </a:lnTo>
                  <a:lnTo>
                    <a:pt x="550" y="117"/>
                  </a:lnTo>
                  <a:lnTo>
                    <a:pt x="466" y="136"/>
                  </a:lnTo>
                  <a:lnTo>
                    <a:pt x="387" y="157"/>
                  </a:lnTo>
                  <a:lnTo>
                    <a:pt x="317" y="176"/>
                  </a:lnTo>
                  <a:lnTo>
                    <a:pt x="253" y="195"/>
                  </a:lnTo>
                  <a:lnTo>
                    <a:pt x="195" y="214"/>
                  </a:lnTo>
                  <a:lnTo>
                    <a:pt x="145" y="230"/>
                  </a:lnTo>
                  <a:lnTo>
                    <a:pt x="100" y="246"/>
                  </a:lnTo>
                  <a:lnTo>
                    <a:pt x="65" y="259"/>
                  </a:lnTo>
                  <a:lnTo>
                    <a:pt x="16" y="278"/>
                  </a:lnTo>
                  <a:lnTo>
                    <a:pt x="0" y="286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"/>
            <p:cNvSpPr/>
            <p:nvPr/>
          </p:nvSpPr>
          <p:spPr>
            <a:xfrm>
              <a:off x="759" y="5365"/>
              <a:ext cx="3232" cy="334"/>
            </a:xfrm>
            <a:custGeom>
              <a:avLst/>
              <a:gdLst>
                <a:gd name="T0" fmla="*/ 0 w 3232"/>
                <a:gd name="T1" fmla="*/ 334 h 334"/>
                <a:gd name="T2" fmla="*/ 65 w 3232"/>
                <a:gd name="T3" fmla="*/ 308 h 334"/>
                <a:gd name="T4" fmla="*/ 145 w 3232"/>
                <a:gd name="T5" fmla="*/ 279 h 334"/>
                <a:gd name="T6" fmla="*/ 253 w 3232"/>
                <a:gd name="T7" fmla="*/ 244 h 334"/>
                <a:gd name="T8" fmla="*/ 387 w 3232"/>
                <a:gd name="T9" fmla="*/ 205 h 334"/>
                <a:gd name="T10" fmla="*/ 550 w 3232"/>
                <a:gd name="T11" fmla="*/ 165 h 334"/>
                <a:gd name="T12" fmla="*/ 735 w 3232"/>
                <a:gd name="T13" fmla="*/ 127 h 334"/>
                <a:gd name="T14" fmla="*/ 943 w 3232"/>
                <a:gd name="T15" fmla="*/ 94 h 334"/>
                <a:gd name="T16" fmla="*/ 1114 w 3232"/>
                <a:gd name="T17" fmla="*/ 73 h 334"/>
                <a:gd name="T18" fmla="*/ 1233 w 3232"/>
                <a:gd name="T19" fmla="*/ 63 h 334"/>
                <a:gd name="T20" fmla="*/ 1358 w 3232"/>
                <a:gd name="T21" fmla="*/ 55 h 334"/>
                <a:gd name="T22" fmla="*/ 1487 w 3232"/>
                <a:gd name="T23" fmla="*/ 51 h 334"/>
                <a:gd name="T24" fmla="*/ 1619 w 3232"/>
                <a:gd name="T25" fmla="*/ 49 h 334"/>
                <a:gd name="T26" fmla="*/ 1757 w 3232"/>
                <a:gd name="T27" fmla="*/ 52 h 334"/>
                <a:gd name="T28" fmla="*/ 1899 w 3232"/>
                <a:gd name="T29" fmla="*/ 59 h 334"/>
                <a:gd name="T30" fmla="*/ 2044 w 3232"/>
                <a:gd name="T31" fmla="*/ 70 h 334"/>
                <a:gd name="T32" fmla="*/ 2193 w 3232"/>
                <a:gd name="T33" fmla="*/ 86 h 334"/>
                <a:gd name="T34" fmla="*/ 2345 w 3232"/>
                <a:gd name="T35" fmla="*/ 108 h 334"/>
                <a:gd name="T36" fmla="*/ 2500 w 3232"/>
                <a:gd name="T37" fmla="*/ 134 h 334"/>
                <a:gd name="T38" fmla="*/ 2658 w 3232"/>
                <a:gd name="T39" fmla="*/ 167 h 334"/>
                <a:gd name="T40" fmla="*/ 2819 w 3232"/>
                <a:gd name="T41" fmla="*/ 206 h 334"/>
                <a:gd name="T42" fmla="*/ 2982 w 3232"/>
                <a:gd name="T43" fmla="*/ 252 h 334"/>
                <a:gd name="T44" fmla="*/ 3149 w 3232"/>
                <a:gd name="T45" fmla="*/ 305 h 334"/>
                <a:gd name="T46" fmla="*/ 3232 w 3232"/>
                <a:gd name="T47" fmla="*/ 285 h 334"/>
                <a:gd name="T48" fmla="*/ 3149 w 3232"/>
                <a:gd name="T49" fmla="*/ 256 h 334"/>
                <a:gd name="T50" fmla="*/ 2982 w 3232"/>
                <a:gd name="T51" fmla="*/ 204 h 334"/>
                <a:gd name="T52" fmla="*/ 2819 w 3232"/>
                <a:gd name="T53" fmla="*/ 158 h 334"/>
                <a:gd name="T54" fmla="*/ 2658 w 3232"/>
                <a:gd name="T55" fmla="*/ 118 h 334"/>
                <a:gd name="T56" fmla="*/ 2500 w 3232"/>
                <a:gd name="T57" fmla="*/ 86 h 334"/>
                <a:gd name="T58" fmla="*/ 2345 w 3232"/>
                <a:gd name="T59" fmla="*/ 59 h 334"/>
                <a:gd name="T60" fmla="*/ 2193 w 3232"/>
                <a:gd name="T61" fmla="*/ 37 h 334"/>
                <a:gd name="T62" fmla="*/ 2044 w 3232"/>
                <a:gd name="T63" fmla="*/ 21 h 334"/>
                <a:gd name="T64" fmla="*/ 1899 w 3232"/>
                <a:gd name="T65" fmla="*/ 9 h 334"/>
                <a:gd name="T66" fmla="*/ 1757 w 3232"/>
                <a:gd name="T67" fmla="*/ 3 h 334"/>
                <a:gd name="T68" fmla="*/ 1619 w 3232"/>
                <a:gd name="T69" fmla="*/ 0 h 334"/>
                <a:gd name="T70" fmla="*/ 1487 w 3232"/>
                <a:gd name="T71" fmla="*/ 1 h 334"/>
                <a:gd name="T72" fmla="*/ 1358 w 3232"/>
                <a:gd name="T73" fmla="*/ 6 h 334"/>
                <a:gd name="T74" fmla="*/ 1233 w 3232"/>
                <a:gd name="T75" fmla="*/ 14 h 334"/>
                <a:gd name="T76" fmla="*/ 1114 w 3232"/>
                <a:gd name="T77" fmla="*/ 24 h 334"/>
                <a:gd name="T78" fmla="*/ 943 w 3232"/>
                <a:gd name="T79" fmla="*/ 45 h 334"/>
                <a:gd name="T80" fmla="*/ 735 w 3232"/>
                <a:gd name="T81" fmla="*/ 78 h 334"/>
                <a:gd name="T82" fmla="*/ 550 w 3232"/>
                <a:gd name="T83" fmla="*/ 116 h 334"/>
                <a:gd name="T84" fmla="*/ 387 w 3232"/>
                <a:gd name="T85" fmla="*/ 156 h 334"/>
                <a:gd name="T86" fmla="*/ 253 w 3232"/>
                <a:gd name="T87" fmla="*/ 194 h 334"/>
                <a:gd name="T88" fmla="*/ 145 w 3232"/>
                <a:gd name="T89" fmla="*/ 230 h 334"/>
                <a:gd name="T90" fmla="*/ 65 w 3232"/>
                <a:gd name="T91" fmla="*/ 258 h 334"/>
                <a:gd name="T92" fmla="*/ 0 w 3232"/>
                <a:gd name="T93" fmla="*/ 2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4">
                  <a:moveTo>
                    <a:pt x="0" y="334"/>
                  </a:moveTo>
                  <a:lnTo>
                    <a:pt x="0" y="334"/>
                  </a:lnTo>
                  <a:lnTo>
                    <a:pt x="16" y="327"/>
                  </a:lnTo>
                  <a:lnTo>
                    <a:pt x="65" y="308"/>
                  </a:lnTo>
                  <a:lnTo>
                    <a:pt x="100" y="294"/>
                  </a:lnTo>
                  <a:lnTo>
                    <a:pt x="145" y="279"/>
                  </a:lnTo>
                  <a:lnTo>
                    <a:pt x="195" y="262"/>
                  </a:lnTo>
                  <a:lnTo>
                    <a:pt x="253" y="244"/>
                  </a:lnTo>
                  <a:lnTo>
                    <a:pt x="317" y="224"/>
                  </a:lnTo>
                  <a:lnTo>
                    <a:pt x="387" y="205"/>
                  </a:lnTo>
                  <a:lnTo>
                    <a:pt x="466" y="185"/>
                  </a:lnTo>
                  <a:lnTo>
                    <a:pt x="550" y="165"/>
                  </a:lnTo>
                  <a:lnTo>
                    <a:pt x="640" y="145"/>
                  </a:lnTo>
                  <a:lnTo>
                    <a:pt x="735" y="127"/>
                  </a:lnTo>
                  <a:lnTo>
                    <a:pt x="837" y="110"/>
                  </a:lnTo>
                  <a:lnTo>
                    <a:pt x="943" y="94"/>
                  </a:lnTo>
                  <a:lnTo>
                    <a:pt x="1055" y="80"/>
                  </a:lnTo>
                  <a:lnTo>
                    <a:pt x="1114" y="73"/>
                  </a:lnTo>
                  <a:lnTo>
                    <a:pt x="1173" y="68"/>
                  </a:lnTo>
                  <a:lnTo>
                    <a:pt x="1233" y="63"/>
                  </a:lnTo>
                  <a:lnTo>
                    <a:pt x="1295" y="59"/>
                  </a:lnTo>
                  <a:lnTo>
                    <a:pt x="1358" y="55"/>
                  </a:lnTo>
                  <a:lnTo>
                    <a:pt x="1421" y="53"/>
                  </a:lnTo>
                  <a:lnTo>
                    <a:pt x="1487" y="51"/>
                  </a:lnTo>
                  <a:lnTo>
                    <a:pt x="1553" y="49"/>
                  </a:lnTo>
                  <a:lnTo>
                    <a:pt x="1619" y="49"/>
                  </a:lnTo>
                  <a:lnTo>
                    <a:pt x="1688" y="51"/>
                  </a:lnTo>
                  <a:lnTo>
                    <a:pt x="1757" y="52"/>
                  </a:lnTo>
                  <a:lnTo>
                    <a:pt x="1827" y="55"/>
                  </a:lnTo>
                  <a:lnTo>
                    <a:pt x="1899" y="59"/>
                  </a:lnTo>
                  <a:lnTo>
                    <a:pt x="1970" y="64"/>
                  </a:lnTo>
                  <a:lnTo>
                    <a:pt x="2044" y="70"/>
                  </a:lnTo>
                  <a:lnTo>
                    <a:pt x="2117" y="77"/>
                  </a:lnTo>
                  <a:lnTo>
                    <a:pt x="2193" y="86"/>
                  </a:lnTo>
                  <a:lnTo>
                    <a:pt x="2268" y="96"/>
                  </a:lnTo>
                  <a:lnTo>
                    <a:pt x="2345" y="108"/>
                  </a:lnTo>
                  <a:lnTo>
                    <a:pt x="2421" y="120"/>
                  </a:lnTo>
                  <a:lnTo>
                    <a:pt x="2500" y="134"/>
                  </a:lnTo>
                  <a:lnTo>
                    <a:pt x="2579" y="150"/>
                  </a:lnTo>
                  <a:lnTo>
                    <a:pt x="2658" y="167"/>
                  </a:lnTo>
                  <a:lnTo>
                    <a:pt x="2738" y="186"/>
                  </a:lnTo>
                  <a:lnTo>
                    <a:pt x="2819" y="206"/>
                  </a:lnTo>
                  <a:lnTo>
                    <a:pt x="2900" y="229"/>
                  </a:lnTo>
                  <a:lnTo>
                    <a:pt x="2982" y="252"/>
                  </a:lnTo>
                  <a:lnTo>
                    <a:pt x="3066" y="278"/>
                  </a:lnTo>
                  <a:lnTo>
                    <a:pt x="3149" y="305"/>
                  </a:lnTo>
                  <a:lnTo>
                    <a:pt x="3232" y="334"/>
                  </a:lnTo>
                  <a:lnTo>
                    <a:pt x="3232" y="285"/>
                  </a:lnTo>
                  <a:lnTo>
                    <a:pt x="3232" y="285"/>
                  </a:lnTo>
                  <a:lnTo>
                    <a:pt x="3149" y="256"/>
                  </a:lnTo>
                  <a:lnTo>
                    <a:pt x="3066" y="229"/>
                  </a:lnTo>
                  <a:lnTo>
                    <a:pt x="2982" y="204"/>
                  </a:lnTo>
                  <a:lnTo>
                    <a:pt x="2900" y="180"/>
                  </a:lnTo>
                  <a:lnTo>
                    <a:pt x="2819" y="158"/>
                  </a:lnTo>
                  <a:lnTo>
                    <a:pt x="2738" y="137"/>
                  </a:lnTo>
                  <a:lnTo>
                    <a:pt x="2658" y="118"/>
                  </a:lnTo>
                  <a:lnTo>
                    <a:pt x="2579" y="101"/>
                  </a:lnTo>
                  <a:lnTo>
                    <a:pt x="2500" y="86"/>
                  </a:lnTo>
                  <a:lnTo>
                    <a:pt x="2421" y="71"/>
                  </a:lnTo>
                  <a:lnTo>
                    <a:pt x="2345" y="59"/>
                  </a:lnTo>
                  <a:lnTo>
                    <a:pt x="2268" y="47"/>
                  </a:lnTo>
                  <a:lnTo>
                    <a:pt x="2193" y="37"/>
                  </a:lnTo>
                  <a:lnTo>
                    <a:pt x="2117" y="29"/>
                  </a:lnTo>
                  <a:lnTo>
                    <a:pt x="2044" y="21"/>
                  </a:lnTo>
                  <a:lnTo>
                    <a:pt x="1970" y="15"/>
                  </a:lnTo>
                  <a:lnTo>
                    <a:pt x="1899" y="9"/>
                  </a:lnTo>
                  <a:lnTo>
                    <a:pt x="1827" y="6"/>
                  </a:lnTo>
                  <a:lnTo>
                    <a:pt x="1757" y="3"/>
                  </a:lnTo>
                  <a:lnTo>
                    <a:pt x="1688" y="1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1"/>
                  </a:lnTo>
                  <a:lnTo>
                    <a:pt x="1421" y="4"/>
                  </a:lnTo>
                  <a:lnTo>
                    <a:pt x="1358" y="6"/>
                  </a:lnTo>
                  <a:lnTo>
                    <a:pt x="1295" y="9"/>
                  </a:lnTo>
                  <a:lnTo>
                    <a:pt x="1233" y="14"/>
                  </a:lnTo>
                  <a:lnTo>
                    <a:pt x="1173" y="19"/>
                  </a:lnTo>
                  <a:lnTo>
                    <a:pt x="1114" y="24"/>
                  </a:lnTo>
                  <a:lnTo>
                    <a:pt x="1055" y="31"/>
                  </a:lnTo>
                  <a:lnTo>
                    <a:pt x="943" y="45"/>
                  </a:lnTo>
                  <a:lnTo>
                    <a:pt x="837" y="61"/>
                  </a:lnTo>
                  <a:lnTo>
                    <a:pt x="735" y="78"/>
                  </a:lnTo>
                  <a:lnTo>
                    <a:pt x="640" y="96"/>
                  </a:lnTo>
                  <a:lnTo>
                    <a:pt x="550" y="116"/>
                  </a:lnTo>
                  <a:lnTo>
                    <a:pt x="466" y="136"/>
                  </a:lnTo>
                  <a:lnTo>
                    <a:pt x="387" y="156"/>
                  </a:lnTo>
                  <a:lnTo>
                    <a:pt x="317" y="176"/>
                  </a:lnTo>
                  <a:lnTo>
                    <a:pt x="253" y="194"/>
                  </a:lnTo>
                  <a:lnTo>
                    <a:pt x="195" y="213"/>
                  </a:lnTo>
                  <a:lnTo>
                    <a:pt x="145" y="230"/>
                  </a:lnTo>
                  <a:lnTo>
                    <a:pt x="100" y="246"/>
                  </a:lnTo>
                  <a:lnTo>
                    <a:pt x="65" y="258"/>
                  </a:lnTo>
                  <a:lnTo>
                    <a:pt x="16" y="278"/>
                  </a:lnTo>
                  <a:lnTo>
                    <a:pt x="0" y="285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10"/>
            <p:cNvSpPr/>
            <p:nvPr/>
          </p:nvSpPr>
          <p:spPr>
            <a:xfrm>
              <a:off x="759" y="5414"/>
              <a:ext cx="3232" cy="334"/>
            </a:xfrm>
            <a:custGeom>
              <a:avLst/>
              <a:gdLst>
                <a:gd name="T0" fmla="*/ 0 w 3232"/>
                <a:gd name="T1" fmla="*/ 334 h 334"/>
                <a:gd name="T2" fmla="*/ 65 w 3232"/>
                <a:gd name="T3" fmla="*/ 308 h 334"/>
                <a:gd name="T4" fmla="*/ 145 w 3232"/>
                <a:gd name="T5" fmla="*/ 279 h 334"/>
                <a:gd name="T6" fmla="*/ 253 w 3232"/>
                <a:gd name="T7" fmla="*/ 244 h 334"/>
                <a:gd name="T8" fmla="*/ 387 w 3232"/>
                <a:gd name="T9" fmla="*/ 205 h 334"/>
                <a:gd name="T10" fmla="*/ 550 w 3232"/>
                <a:gd name="T11" fmla="*/ 165 h 334"/>
                <a:gd name="T12" fmla="*/ 735 w 3232"/>
                <a:gd name="T13" fmla="*/ 127 h 334"/>
                <a:gd name="T14" fmla="*/ 943 w 3232"/>
                <a:gd name="T15" fmla="*/ 94 h 334"/>
                <a:gd name="T16" fmla="*/ 1114 w 3232"/>
                <a:gd name="T17" fmla="*/ 73 h 334"/>
                <a:gd name="T18" fmla="*/ 1233 w 3232"/>
                <a:gd name="T19" fmla="*/ 63 h 334"/>
                <a:gd name="T20" fmla="*/ 1358 w 3232"/>
                <a:gd name="T21" fmla="*/ 55 h 334"/>
                <a:gd name="T22" fmla="*/ 1487 w 3232"/>
                <a:gd name="T23" fmla="*/ 51 h 334"/>
                <a:gd name="T24" fmla="*/ 1619 w 3232"/>
                <a:gd name="T25" fmla="*/ 50 h 334"/>
                <a:gd name="T26" fmla="*/ 1757 w 3232"/>
                <a:gd name="T27" fmla="*/ 52 h 334"/>
                <a:gd name="T28" fmla="*/ 1899 w 3232"/>
                <a:gd name="T29" fmla="*/ 59 h 334"/>
                <a:gd name="T30" fmla="*/ 2044 w 3232"/>
                <a:gd name="T31" fmla="*/ 70 h 334"/>
                <a:gd name="T32" fmla="*/ 2193 w 3232"/>
                <a:gd name="T33" fmla="*/ 86 h 334"/>
                <a:gd name="T34" fmla="*/ 2345 w 3232"/>
                <a:gd name="T35" fmla="*/ 108 h 334"/>
                <a:gd name="T36" fmla="*/ 2500 w 3232"/>
                <a:gd name="T37" fmla="*/ 134 h 334"/>
                <a:gd name="T38" fmla="*/ 2658 w 3232"/>
                <a:gd name="T39" fmla="*/ 167 h 334"/>
                <a:gd name="T40" fmla="*/ 2819 w 3232"/>
                <a:gd name="T41" fmla="*/ 206 h 334"/>
                <a:gd name="T42" fmla="*/ 2982 w 3232"/>
                <a:gd name="T43" fmla="*/ 252 h 334"/>
                <a:gd name="T44" fmla="*/ 3149 w 3232"/>
                <a:gd name="T45" fmla="*/ 304 h 334"/>
                <a:gd name="T46" fmla="*/ 3232 w 3232"/>
                <a:gd name="T47" fmla="*/ 285 h 334"/>
                <a:gd name="T48" fmla="*/ 3149 w 3232"/>
                <a:gd name="T49" fmla="*/ 256 h 334"/>
                <a:gd name="T50" fmla="*/ 2982 w 3232"/>
                <a:gd name="T51" fmla="*/ 203 h 334"/>
                <a:gd name="T52" fmla="*/ 2819 w 3232"/>
                <a:gd name="T53" fmla="*/ 157 h 334"/>
                <a:gd name="T54" fmla="*/ 2658 w 3232"/>
                <a:gd name="T55" fmla="*/ 118 h 334"/>
                <a:gd name="T56" fmla="*/ 2500 w 3232"/>
                <a:gd name="T57" fmla="*/ 85 h 334"/>
                <a:gd name="T58" fmla="*/ 2345 w 3232"/>
                <a:gd name="T59" fmla="*/ 59 h 334"/>
                <a:gd name="T60" fmla="*/ 2193 w 3232"/>
                <a:gd name="T61" fmla="*/ 37 h 334"/>
                <a:gd name="T62" fmla="*/ 2044 w 3232"/>
                <a:gd name="T63" fmla="*/ 21 h 334"/>
                <a:gd name="T64" fmla="*/ 1899 w 3232"/>
                <a:gd name="T65" fmla="*/ 10 h 334"/>
                <a:gd name="T66" fmla="*/ 1757 w 3232"/>
                <a:gd name="T67" fmla="*/ 3 h 334"/>
                <a:gd name="T68" fmla="*/ 1619 w 3232"/>
                <a:gd name="T69" fmla="*/ 0 h 334"/>
                <a:gd name="T70" fmla="*/ 1487 w 3232"/>
                <a:gd name="T71" fmla="*/ 2 h 334"/>
                <a:gd name="T72" fmla="*/ 1358 w 3232"/>
                <a:gd name="T73" fmla="*/ 6 h 334"/>
                <a:gd name="T74" fmla="*/ 1233 w 3232"/>
                <a:gd name="T75" fmla="*/ 14 h 334"/>
                <a:gd name="T76" fmla="*/ 1114 w 3232"/>
                <a:gd name="T77" fmla="*/ 24 h 334"/>
                <a:gd name="T78" fmla="*/ 943 w 3232"/>
                <a:gd name="T79" fmla="*/ 45 h 334"/>
                <a:gd name="T80" fmla="*/ 735 w 3232"/>
                <a:gd name="T81" fmla="*/ 78 h 334"/>
                <a:gd name="T82" fmla="*/ 550 w 3232"/>
                <a:gd name="T83" fmla="*/ 116 h 334"/>
                <a:gd name="T84" fmla="*/ 387 w 3232"/>
                <a:gd name="T85" fmla="*/ 156 h 334"/>
                <a:gd name="T86" fmla="*/ 253 w 3232"/>
                <a:gd name="T87" fmla="*/ 195 h 334"/>
                <a:gd name="T88" fmla="*/ 145 w 3232"/>
                <a:gd name="T89" fmla="*/ 230 h 334"/>
                <a:gd name="T90" fmla="*/ 65 w 3232"/>
                <a:gd name="T91" fmla="*/ 259 h 334"/>
                <a:gd name="T92" fmla="*/ 0 w 3232"/>
                <a:gd name="T93" fmla="*/ 2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4">
                  <a:moveTo>
                    <a:pt x="0" y="334"/>
                  </a:moveTo>
                  <a:lnTo>
                    <a:pt x="0" y="334"/>
                  </a:lnTo>
                  <a:lnTo>
                    <a:pt x="16" y="327"/>
                  </a:lnTo>
                  <a:lnTo>
                    <a:pt x="65" y="308"/>
                  </a:lnTo>
                  <a:lnTo>
                    <a:pt x="100" y="294"/>
                  </a:lnTo>
                  <a:lnTo>
                    <a:pt x="145" y="279"/>
                  </a:lnTo>
                  <a:lnTo>
                    <a:pt x="195" y="262"/>
                  </a:lnTo>
                  <a:lnTo>
                    <a:pt x="253" y="244"/>
                  </a:lnTo>
                  <a:lnTo>
                    <a:pt x="317" y="224"/>
                  </a:lnTo>
                  <a:lnTo>
                    <a:pt x="387" y="205"/>
                  </a:lnTo>
                  <a:lnTo>
                    <a:pt x="466" y="184"/>
                  </a:lnTo>
                  <a:lnTo>
                    <a:pt x="550" y="165"/>
                  </a:lnTo>
                  <a:lnTo>
                    <a:pt x="640" y="145"/>
                  </a:lnTo>
                  <a:lnTo>
                    <a:pt x="735" y="127"/>
                  </a:lnTo>
                  <a:lnTo>
                    <a:pt x="837" y="109"/>
                  </a:lnTo>
                  <a:lnTo>
                    <a:pt x="943" y="94"/>
                  </a:lnTo>
                  <a:lnTo>
                    <a:pt x="1055" y="79"/>
                  </a:lnTo>
                  <a:lnTo>
                    <a:pt x="1114" y="73"/>
                  </a:lnTo>
                  <a:lnTo>
                    <a:pt x="1173" y="68"/>
                  </a:lnTo>
                  <a:lnTo>
                    <a:pt x="1233" y="63"/>
                  </a:lnTo>
                  <a:lnTo>
                    <a:pt x="1295" y="59"/>
                  </a:lnTo>
                  <a:lnTo>
                    <a:pt x="1358" y="55"/>
                  </a:lnTo>
                  <a:lnTo>
                    <a:pt x="1421" y="52"/>
                  </a:lnTo>
                  <a:lnTo>
                    <a:pt x="1487" y="51"/>
                  </a:lnTo>
                  <a:lnTo>
                    <a:pt x="1553" y="50"/>
                  </a:lnTo>
                  <a:lnTo>
                    <a:pt x="1619" y="50"/>
                  </a:lnTo>
                  <a:lnTo>
                    <a:pt x="1688" y="50"/>
                  </a:lnTo>
                  <a:lnTo>
                    <a:pt x="1757" y="52"/>
                  </a:lnTo>
                  <a:lnTo>
                    <a:pt x="1827" y="54"/>
                  </a:lnTo>
                  <a:lnTo>
                    <a:pt x="1899" y="59"/>
                  </a:lnTo>
                  <a:lnTo>
                    <a:pt x="1970" y="63"/>
                  </a:lnTo>
                  <a:lnTo>
                    <a:pt x="2044" y="70"/>
                  </a:lnTo>
                  <a:lnTo>
                    <a:pt x="2117" y="77"/>
                  </a:lnTo>
                  <a:lnTo>
                    <a:pt x="2193" y="86"/>
                  </a:lnTo>
                  <a:lnTo>
                    <a:pt x="2268" y="96"/>
                  </a:lnTo>
                  <a:lnTo>
                    <a:pt x="2345" y="108"/>
                  </a:lnTo>
                  <a:lnTo>
                    <a:pt x="2421" y="120"/>
                  </a:lnTo>
                  <a:lnTo>
                    <a:pt x="2500" y="134"/>
                  </a:lnTo>
                  <a:lnTo>
                    <a:pt x="2579" y="150"/>
                  </a:lnTo>
                  <a:lnTo>
                    <a:pt x="2658" y="167"/>
                  </a:lnTo>
                  <a:lnTo>
                    <a:pt x="2738" y="185"/>
                  </a:lnTo>
                  <a:lnTo>
                    <a:pt x="2819" y="206"/>
                  </a:lnTo>
                  <a:lnTo>
                    <a:pt x="2900" y="228"/>
                  </a:lnTo>
                  <a:lnTo>
                    <a:pt x="2982" y="252"/>
                  </a:lnTo>
                  <a:lnTo>
                    <a:pt x="3066" y="277"/>
                  </a:lnTo>
                  <a:lnTo>
                    <a:pt x="3149" y="304"/>
                  </a:lnTo>
                  <a:lnTo>
                    <a:pt x="3232" y="334"/>
                  </a:lnTo>
                  <a:lnTo>
                    <a:pt x="3232" y="285"/>
                  </a:lnTo>
                  <a:lnTo>
                    <a:pt x="3232" y="285"/>
                  </a:lnTo>
                  <a:lnTo>
                    <a:pt x="3149" y="256"/>
                  </a:lnTo>
                  <a:lnTo>
                    <a:pt x="3066" y="229"/>
                  </a:lnTo>
                  <a:lnTo>
                    <a:pt x="2982" y="203"/>
                  </a:lnTo>
                  <a:lnTo>
                    <a:pt x="2900" y="180"/>
                  </a:lnTo>
                  <a:lnTo>
                    <a:pt x="2819" y="157"/>
                  </a:lnTo>
                  <a:lnTo>
                    <a:pt x="2738" y="137"/>
                  </a:lnTo>
                  <a:lnTo>
                    <a:pt x="2658" y="118"/>
                  </a:lnTo>
                  <a:lnTo>
                    <a:pt x="2579" y="101"/>
                  </a:lnTo>
                  <a:lnTo>
                    <a:pt x="2500" y="85"/>
                  </a:lnTo>
                  <a:lnTo>
                    <a:pt x="2421" y="71"/>
                  </a:lnTo>
                  <a:lnTo>
                    <a:pt x="2345" y="59"/>
                  </a:lnTo>
                  <a:lnTo>
                    <a:pt x="2268" y="47"/>
                  </a:lnTo>
                  <a:lnTo>
                    <a:pt x="2193" y="37"/>
                  </a:lnTo>
                  <a:lnTo>
                    <a:pt x="2117" y="28"/>
                  </a:lnTo>
                  <a:lnTo>
                    <a:pt x="2044" y="21"/>
                  </a:lnTo>
                  <a:lnTo>
                    <a:pt x="1970" y="15"/>
                  </a:lnTo>
                  <a:lnTo>
                    <a:pt x="1899" y="10"/>
                  </a:lnTo>
                  <a:lnTo>
                    <a:pt x="1827" y="6"/>
                  </a:lnTo>
                  <a:lnTo>
                    <a:pt x="1757" y="3"/>
                  </a:lnTo>
                  <a:lnTo>
                    <a:pt x="1688" y="2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2"/>
                  </a:lnTo>
                  <a:lnTo>
                    <a:pt x="1421" y="4"/>
                  </a:lnTo>
                  <a:lnTo>
                    <a:pt x="1358" y="6"/>
                  </a:lnTo>
                  <a:lnTo>
                    <a:pt x="1295" y="10"/>
                  </a:lnTo>
                  <a:lnTo>
                    <a:pt x="1233" y="14"/>
                  </a:lnTo>
                  <a:lnTo>
                    <a:pt x="1173" y="19"/>
                  </a:lnTo>
                  <a:lnTo>
                    <a:pt x="1114" y="24"/>
                  </a:lnTo>
                  <a:lnTo>
                    <a:pt x="1055" y="31"/>
                  </a:lnTo>
                  <a:lnTo>
                    <a:pt x="943" y="45"/>
                  </a:lnTo>
                  <a:lnTo>
                    <a:pt x="837" y="61"/>
                  </a:lnTo>
                  <a:lnTo>
                    <a:pt x="735" y="78"/>
                  </a:lnTo>
                  <a:lnTo>
                    <a:pt x="640" y="96"/>
                  </a:lnTo>
                  <a:lnTo>
                    <a:pt x="550" y="116"/>
                  </a:lnTo>
                  <a:lnTo>
                    <a:pt x="466" y="136"/>
                  </a:lnTo>
                  <a:lnTo>
                    <a:pt x="387" y="156"/>
                  </a:lnTo>
                  <a:lnTo>
                    <a:pt x="317" y="175"/>
                  </a:lnTo>
                  <a:lnTo>
                    <a:pt x="253" y="195"/>
                  </a:lnTo>
                  <a:lnTo>
                    <a:pt x="195" y="213"/>
                  </a:lnTo>
                  <a:lnTo>
                    <a:pt x="145" y="230"/>
                  </a:lnTo>
                  <a:lnTo>
                    <a:pt x="100" y="245"/>
                  </a:lnTo>
                  <a:lnTo>
                    <a:pt x="65" y="259"/>
                  </a:lnTo>
                  <a:lnTo>
                    <a:pt x="16" y="278"/>
                  </a:lnTo>
                  <a:lnTo>
                    <a:pt x="0" y="285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11"/>
            <p:cNvSpPr/>
            <p:nvPr/>
          </p:nvSpPr>
          <p:spPr>
            <a:xfrm>
              <a:off x="759" y="5464"/>
              <a:ext cx="3232" cy="333"/>
            </a:xfrm>
            <a:custGeom>
              <a:avLst/>
              <a:gdLst>
                <a:gd name="T0" fmla="*/ 0 w 3232"/>
                <a:gd name="T1" fmla="*/ 333 h 333"/>
                <a:gd name="T2" fmla="*/ 65 w 3232"/>
                <a:gd name="T3" fmla="*/ 307 h 333"/>
                <a:gd name="T4" fmla="*/ 145 w 3232"/>
                <a:gd name="T5" fmla="*/ 278 h 333"/>
                <a:gd name="T6" fmla="*/ 253 w 3232"/>
                <a:gd name="T7" fmla="*/ 243 h 333"/>
                <a:gd name="T8" fmla="*/ 387 w 3232"/>
                <a:gd name="T9" fmla="*/ 204 h 333"/>
                <a:gd name="T10" fmla="*/ 550 w 3232"/>
                <a:gd name="T11" fmla="*/ 164 h 333"/>
                <a:gd name="T12" fmla="*/ 735 w 3232"/>
                <a:gd name="T13" fmla="*/ 125 h 333"/>
                <a:gd name="T14" fmla="*/ 943 w 3232"/>
                <a:gd name="T15" fmla="*/ 92 h 333"/>
                <a:gd name="T16" fmla="*/ 1114 w 3232"/>
                <a:gd name="T17" fmla="*/ 73 h 333"/>
                <a:gd name="T18" fmla="*/ 1233 w 3232"/>
                <a:gd name="T19" fmla="*/ 61 h 333"/>
                <a:gd name="T20" fmla="*/ 1358 w 3232"/>
                <a:gd name="T21" fmla="*/ 54 h 333"/>
                <a:gd name="T22" fmla="*/ 1487 w 3232"/>
                <a:gd name="T23" fmla="*/ 49 h 333"/>
                <a:gd name="T24" fmla="*/ 1619 w 3232"/>
                <a:gd name="T25" fmla="*/ 47 h 333"/>
                <a:gd name="T26" fmla="*/ 1757 w 3232"/>
                <a:gd name="T27" fmla="*/ 51 h 333"/>
                <a:gd name="T28" fmla="*/ 1899 w 3232"/>
                <a:gd name="T29" fmla="*/ 58 h 333"/>
                <a:gd name="T30" fmla="*/ 2044 w 3232"/>
                <a:gd name="T31" fmla="*/ 68 h 333"/>
                <a:gd name="T32" fmla="*/ 2193 w 3232"/>
                <a:gd name="T33" fmla="*/ 85 h 333"/>
                <a:gd name="T34" fmla="*/ 2345 w 3232"/>
                <a:gd name="T35" fmla="*/ 106 h 333"/>
                <a:gd name="T36" fmla="*/ 2500 w 3232"/>
                <a:gd name="T37" fmla="*/ 133 h 333"/>
                <a:gd name="T38" fmla="*/ 2658 w 3232"/>
                <a:gd name="T39" fmla="*/ 166 h 333"/>
                <a:gd name="T40" fmla="*/ 2819 w 3232"/>
                <a:gd name="T41" fmla="*/ 205 h 333"/>
                <a:gd name="T42" fmla="*/ 2982 w 3232"/>
                <a:gd name="T43" fmla="*/ 251 h 333"/>
                <a:gd name="T44" fmla="*/ 3149 w 3232"/>
                <a:gd name="T45" fmla="*/ 303 h 333"/>
                <a:gd name="T46" fmla="*/ 3232 w 3232"/>
                <a:gd name="T47" fmla="*/ 284 h 333"/>
                <a:gd name="T48" fmla="*/ 3149 w 3232"/>
                <a:gd name="T49" fmla="*/ 254 h 333"/>
                <a:gd name="T50" fmla="*/ 2982 w 3232"/>
                <a:gd name="T51" fmla="*/ 202 h 333"/>
                <a:gd name="T52" fmla="*/ 2819 w 3232"/>
                <a:gd name="T53" fmla="*/ 156 h 333"/>
                <a:gd name="T54" fmla="*/ 2658 w 3232"/>
                <a:gd name="T55" fmla="*/ 117 h 333"/>
                <a:gd name="T56" fmla="*/ 2500 w 3232"/>
                <a:gd name="T57" fmla="*/ 84 h 333"/>
                <a:gd name="T58" fmla="*/ 2345 w 3232"/>
                <a:gd name="T59" fmla="*/ 58 h 333"/>
                <a:gd name="T60" fmla="*/ 2193 w 3232"/>
                <a:gd name="T61" fmla="*/ 36 h 333"/>
                <a:gd name="T62" fmla="*/ 2044 w 3232"/>
                <a:gd name="T63" fmla="*/ 20 h 333"/>
                <a:gd name="T64" fmla="*/ 1899 w 3232"/>
                <a:gd name="T65" fmla="*/ 9 h 333"/>
                <a:gd name="T66" fmla="*/ 1757 w 3232"/>
                <a:gd name="T67" fmla="*/ 2 h 333"/>
                <a:gd name="T68" fmla="*/ 1619 w 3232"/>
                <a:gd name="T69" fmla="*/ 0 h 333"/>
                <a:gd name="T70" fmla="*/ 1487 w 3232"/>
                <a:gd name="T71" fmla="*/ 1 h 333"/>
                <a:gd name="T72" fmla="*/ 1358 w 3232"/>
                <a:gd name="T73" fmla="*/ 5 h 333"/>
                <a:gd name="T74" fmla="*/ 1233 w 3232"/>
                <a:gd name="T75" fmla="*/ 13 h 333"/>
                <a:gd name="T76" fmla="*/ 1114 w 3232"/>
                <a:gd name="T77" fmla="*/ 23 h 333"/>
                <a:gd name="T78" fmla="*/ 943 w 3232"/>
                <a:gd name="T79" fmla="*/ 44 h 333"/>
                <a:gd name="T80" fmla="*/ 735 w 3232"/>
                <a:gd name="T81" fmla="*/ 77 h 333"/>
                <a:gd name="T82" fmla="*/ 550 w 3232"/>
                <a:gd name="T83" fmla="*/ 115 h 333"/>
                <a:gd name="T84" fmla="*/ 387 w 3232"/>
                <a:gd name="T85" fmla="*/ 155 h 333"/>
                <a:gd name="T86" fmla="*/ 253 w 3232"/>
                <a:gd name="T87" fmla="*/ 194 h 333"/>
                <a:gd name="T88" fmla="*/ 145 w 3232"/>
                <a:gd name="T89" fmla="*/ 229 h 333"/>
                <a:gd name="T90" fmla="*/ 65 w 3232"/>
                <a:gd name="T91" fmla="*/ 258 h 333"/>
                <a:gd name="T92" fmla="*/ 0 w 3232"/>
                <a:gd name="T93" fmla="*/ 28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32" h="333">
                  <a:moveTo>
                    <a:pt x="0" y="333"/>
                  </a:moveTo>
                  <a:lnTo>
                    <a:pt x="0" y="333"/>
                  </a:lnTo>
                  <a:lnTo>
                    <a:pt x="16" y="325"/>
                  </a:lnTo>
                  <a:lnTo>
                    <a:pt x="65" y="307"/>
                  </a:lnTo>
                  <a:lnTo>
                    <a:pt x="100" y="293"/>
                  </a:lnTo>
                  <a:lnTo>
                    <a:pt x="145" y="278"/>
                  </a:lnTo>
                  <a:lnTo>
                    <a:pt x="195" y="261"/>
                  </a:lnTo>
                  <a:lnTo>
                    <a:pt x="253" y="243"/>
                  </a:lnTo>
                  <a:lnTo>
                    <a:pt x="317" y="223"/>
                  </a:lnTo>
                  <a:lnTo>
                    <a:pt x="387" y="204"/>
                  </a:lnTo>
                  <a:lnTo>
                    <a:pt x="466" y="183"/>
                  </a:lnTo>
                  <a:lnTo>
                    <a:pt x="550" y="164"/>
                  </a:lnTo>
                  <a:lnTo>
                    <a:pt x="640" y="145"/>
                  </a:lnTo>
                  <a:lnTo>
                    <a:pt x="735" y="125"/>
                  </a:lnTo>
                  <a:lnTo>
                    <a:pt x="837" y="108"/>
                  </a:lnTo>
                  <a:lnTo>
                    <a:pt x="943" y="92"/>
                  </a:lnTo>
                  <a:lnTo>
                    <a:pt x="1055" y="78"/>
                  </a:lnTo>
                  <a:lnTo>
                    <a:pt x="1114" y="73"/>
                  </a:lnTo>
                  <a:lnTo>
                    <a:pt x="1173" y="67"/>
                  </a:lnTo>
                  <a:lnTo>
                    <a:pt x="1233" y="61"/>
                  </a:lnTo>
                  <a:lnTo>
                    <a:pt x="1295" y="58"/>
                  </a:lnTo>
                  <a:lnTo>
                    <a:pt x="1358" y="54"/>
                  </a:lnTo>
                  <a:lnTo>
                    <a:pt x="1421" y="51"/>
                  </a:lnTo>
                  <a:lnTo>
                    <a:pt x="1487" y="49"/>
                  </a:lnTo>
                  <a:lnTo>
                    <a:pt x="1553" y="49"/>
                  </a:lnTo>
                  <a:lnTo>
                    <a:pt x="1619" y="47"/>
                  </a:lnTo>
                  <a:lnTo>
                    <a:pt x="1688" y="49"/>
                  </a:lnTo>
                  <a:lnTo>
                    <a:pt x="1757" y="51"/>
                  </a:lnTo>
                  <a:lnTo>
                    <a:pt x="1827" y="53"/>
                  </a:lnTo>
                  <a:lnTo>
                    <a:pt x="1899" y="58"/>
                  </a:lnTo>
                  <a:lnTo>
                    <a:pt x="1970" y="62"/>
                  </a:lnTo>
                  <a:lnTo>
                    <a:pt x="2044" y="68"/>
                  </a:lnTo>
                  <a:lnTo>
                    <a:pt x="2117" y="76"/>
                  </a:lnTo>
                  <a:lnTo>
                    <a:pt x="2193" y="85"/>
                  </a:lnTo>
                  <a:lnTo>
                    <a:pt x="2268" y="94"/>
                  </a:lnTo>
                  <a:lnTo>
                    <a:pt x="2345" y="106"/>
                  </a:lnTo>
                  <a:lnTo>
                    <a:pt x="2421" y="118"/>
                  </a:lnTo>
                  <a:lnTo>
                    <a:pt x="2500" y="133"/>
                  </a:lnTo>
                  <a:lnTo>
                    <a:pt x="2579" y="149"/>
                  </a:lnTo>
                  <a:lnTo>
                    <a:pt x="2658" y="166"/>
                  </a:lnTo>
                  <a:lnTo>
                    <a:pt x="2738" y="185"/>
                  </a:lnTo>
                  <a:lnTo>
                    <a:pt x="2819" y="205"/>
                  </a:lnTo>
                  <a:lnTo>
                    <a:pt x="2900" y="227"/>
                  </a:lnTo>
                  <a:lnTo>
                    <a:pt x="2982" y="251"/>
                  </a:lnTo>
                  <a:lnTo>
                    <a:pt x="3066" y="276"/>
                  </a:lnTo>
                  <a:lnTo>
                    <a:pt x="3149" y="303"/>
                  </a:lnTo>
                  <a:lnTo>
                    <a:pt x="3232" y="333"/>
                  </a:lnTo>
                  <a:lnTo>
                    <a:pt x="3232" y="284"/>
                  </a:lnTo>
                  <a:lnTo>
                    <a:pt x="3232" y="284"/>
                  </a:lnTo>
                  <a:lnTo>
                    <a:pt x="3149" y="254"/>
                  </a:lnTo>
                  <a:lnTo>
                    <a:pt x="3066" y="227"/>
                  </a:lnTo>
                  <a:lnTo>
                    <a:pt x="2982" y="202"/>
                  </a:lnTo>
                  <a:lnTo>
                    <a:pt x="2900" y="178"/>
                  </a:lnTo>
                  <a:lnTo>
                    <a:pt x="2819" y="156"/>
                  </a:lnTo>
                  <a:lnTo>
                    <a:pt x="2738" y="135"/>
                  </a:lnTo>
                  <a:lnTo>
                    <a:pt x="2658" y="117"/>
                  </a:lnTo>
                  <a:lnTo>
                    <a:pt x="2579" y="100"/>
                  </a:lnTo>
                  <a:lnTo>
                    <a:pt x="2500" y="84"/>
                  </a:lnTo>
                  <a:lnTo>
                    <a:pt x="2421" y="70"/>
                  </a:lnTo>
                  <a:lnTo>
                    <a:pt x="2345" y="58"/>
                  </a:lnTo>
                  <a:lnTo>
                    <a:pt x="2268" y="46"/>
                  </a:lnTo>
                  <a:lnTo>
                    <a:pt x="2193" y="36"/>
                  </a:lnTo>
                  <a:lnTo>
                    <a:pt x="2117" y="27"/>
                  </a:lnTo>
                  <a:lnTo>
                    <a:pt x="2044" y="20"/>
                  </a:lnTo>
                  <a:lnTo>
                    <a:pt x="1970" y="13"/>
                  </a:lnTo>
                  <a:lnTo>
                    <a:pt x="1899" y="9"/>
                  </a:lnTo>
                  <a:lnTo>
                    <a:pt x="1827" y="4"/>
                  </a:lnTo>
                  <a:lnTo>
                    <a:pt x="1757" y="2"/>
                  </a:lnTo>
                  <a:lnTo>
                    <a:pt x="1688" y="0"/>
                  </a:lnTo>
                  <a:lnTo>
                    <a:pt x="1619" y="0"/>
                  </a:lnTo>
                  <a:lnTo>
                    <a:pt x="1553" y="0"/>
                  </a:lnTo>
                  <a:lnTo>
                    <a:pt x="1487" y="1"/>
                  </a:lnTo>
                  <a:lnTo>
                    <a:pt x="1421" y="2"/>
                  </a:lnTo>
                  <a:lnTo>
                    <a:pt x="1358" y="5"/>
                  </a:lnTo>
                  <a:lnTo>
                    <a:pt x="1295" y="9"/>
                  </a:lnTo>
                  <a:lnTo>
                    <a:pt x="1233" y="13"/>
                  </a:lnTo>
                  <a:lnTo>
                    <a:pt x="1173" y="18"/>
                  </a:lnTo>
                  <a:lnTo>
                    <a:pt x="1114" y="23"/>
                  </a:lnTo>
                  <a:lnTo>
                    <a:pt x="1055" y="29"/>
                  </a:lnTo>
                  <a:lnTo>
                    <a:pt x="943" y="44"/>
                  </a:lnTo>
                  <a:lnTo>
                    <a:pt x="837" y="59"/>
                  </a:lnTo>
                  <a:lnTo>
                    <a:pt x="735" y="77"/>
                  </a:lnTo>
                  <a:lnTo>
                    <a:pt x="640" y="95"/>
                  </a:lnTo>
                  <a:lnTo>
                    <a:pt x="550" y="115"/>
                  </a:lnTo>
                  <a:lnTo>
                    <a:pt x="466" y="134"/>
                  </a:lnTo>
                  <a:lnTo>
                    <a:pt x="387" y="155"/>
                  </a:lnTo>
                  <a:lnTo>
                    <a:pt x="317" y="174"/>
                  </a:lnTo>
                  <a:lnTo>
                    <a:pt x="253" y="194"/>
                  </a:lnTo>
                  <a:lnTo>
                    <a:pt x="195" y="212"/>
                  </a:lnTo>
                  <a:lnTo>
                    <a:pt x="145" y="229"/>
                  </a:lnTo>
                  <a:lnTo>
                    <a:pt x="100" y="244"/>
                  </a:lnTo>
                  <a:lnTo>
                    <a:pt x="65" y="258"/>
                  </a:lnTo>
                  <a:lnTo>
                    <a:pt x="16" y="277"/>
                  </a:lnTo>
                  <a:lnTo>
                    <a:pt x="0" y="284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E971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21" name="テキスト ボックス 14"/>
          <p:cNvSpPr txBox="1"/>
          <p:nvPr/>
        </p:nvSpPr>
        <p:spPr>
          <a:xfrm>
            <a:off x="339597" y="1041285"/>
            <a:ext cx="2920809" cy="953214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2400" b="1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西防災交流センター</a:t>
            </a:r>
            <a:endParaRPr kumimoji="1" lang="ja-JP" altLang="en-US" sz="3200" b="1" spc="-15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3200" b="1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子ども将棋教室</a:t>
            </a:r>
          </a:p>
        </p:txBody>
      </p:sp>
      <p:sp>
        <p:nvSpPr>
          <p:cNvPr id="1122" name="正方形/長方形 84"/>
          <p:cNvSpPr/>
          <p:nvPr/>
        </p:nvSpPr>
        <p:spPr>
          <a:xfrm>
            <a:off x="1828994" y="1517892"/>
            <a:ext cx="182880" cy="333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ja-JP" altLang="en-US" sz="1050" dirty="0">
              <a:ln w="0"/>
              <a:latin typeface="AR P悠々ゴシック体E"/>
              <a:ea typeface="AR P悠々ゴシック体E"/>
            </a:endParaRPr>
          </a:p>
        </p:txBody>
      </p:sp>
      <p:pic>
        <p:nvPicPr>
          <p:cNvPr id="1123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00000" flipH="1" flipV="1">
            <a:off x="2966708" y="3015057"/>
            <a:ext cx="571805" cy="582075"/>
          </a:xfrm>
          <a:prstGeom prst="rect">
            <a:avLst/>
          </a:prstGeom>
        </p:spPr>
      </p:pic>
      <p:sp>
        <p:nvSpPr>
          <p:cNvPr id="1124" name="四角形 53"/>
          <p:cNvSpPr/>
          <p:nvPr/>
        </p:nvSpPr>
        <p:spPr>
          <a:xfrm>
            <a:off x="1105805" y="15601"/>
            <a:ext cx="121058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 lang="ja-JP" altLang="en-US"/>
            </a:pPr>
            <a:r>
              <a:rPr lang="ja-JP" altLang="en-US" sz="1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令和８年度</a:t>
            </a:r>
          </a:p>
        </p:txBody>
      </p:sp>
    </p:spTree>
    <p:extLst>
      <p:ext uri="{BB962C8B-B14F-4D97-AF65-F5344CB8AC3E}">
        <p14:creationId xmlns:p14="http://schemas.microsoft.com/office/powerpoint/2010/main" val="40139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正方形/長方形 8"/>
          <p:cNvSpPr/>
          <p:nvPr/>
        </p:nvSpPr>
        <p:spPr>
          <a:xfrm>
            <a:off x="0" y="-350"/>
            <a:ext cx="3600000" cy="53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　</a:t>
            </a:r>
          </a:p>
        </p:txBody>
      </p:sp>
      <p:graphicFrame>
        <p:nvGraphicFramePr>
          <p:cNvPr id="1127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01337"/>
              </p:ext>
            </p:extLst>
          </p:nvPr>
        </p:nvGraphicFramePr>
        <p:xfrm>
          <a:off x="224832" y="3429000"/>
          <a:ext cx="3096450" cy="1677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13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500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rPr>
                        <a:t>ふりがな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6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7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kumimoji="1" lang="ja-JP" altLang="en-US" sz="7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ご住所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〒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保護者名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kumimoji="1" lang="ja-JP" altLang="en-US" sz="7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5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　　　　　　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5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学年</a:t>
                      </a:r>
                    </a:p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(歳)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年生</a:t>
                      </a:r>
                    </a:p>
                    <a:p>
                      <a:pPr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　　　）歳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性別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男　・　女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学校・　　　　その他</a:t>
                      </a:r>
                      <a:endParaRPr kumimoji="1" lang="ja-JP" altLang="en-US" sz="7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7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28" name="グループ化 3"/>
          <p:cNvGrpSpPr/>
          <p:nvPr/>
        </p:nvGrpSpPr>
        <p:grpSpPr>
          <a:xfrm>
            <a:off x="566699" y="78762"/>
            <a:ext cx="2455869" cy="323686"/>
            <a:chOff x="553505" y="157521"/>
            <a:chExt cx="2492990" cy="257607"/>
          </a:xfrm>
        </p:grpSpPr>
        <p:sp>
          <p:nvSpPr>
            <p:cNvPr id="1129" name="角丸四角形 2"/>
            <p:cNvSpPr/>
            <p:nvPr/>
          </p:nvSpPr>
          <p:spPr>
            <a:xfrm>
              <a:off x="553505" y="157521"/>
              <a:ext cx="2492990" cy="257607"/>
            </a:xfrm>
            <a:prstGeom prst="roundRect">
              <a:avLst>
                <a:gd name="adj" fmla="val 50000"/>
              </a:avLst>
            </a:prstGeom>
            <a:solidFill>
              <a:srgbClr val="7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正方形/長方形 83"/>
            <p:cNvSpPr/>
            <p:nvPr/>
          </p:nvSpPr>
          <p:spPr>
            <a:xfrm>
              <a:off x="1004214" y="195388"/>
              <a:ext cx="1591573" cy="2197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200" b="1" dirty="0">
                  <a:ln w="0"/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将棋教室参加申込書</a:t>
              </a:r>
            </a:p>
          </p:txBody>
        </p:sp>
      </p:grpSp>
      <p:sp>
        <p:nvSpPr>
          <p:cNvPr id="1131" name="正方形/長方形 84"/>
          <p:cNvSpPr/>
          <p:nvPr/>
        </p:nvSpPr>
        <p:spPr>
          <a:xfrm>
            <a:off x="465023" y="484998"/>
            <a:ext cx="2847282" cy="5069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u="sng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※下記に記入し、参加費５００円を</a:t>
            </a:r>
          </a:p>
          <a:p>
            <a:pPr>
              <a:lnSpc>
                <a:spcPct val="150000"/>
              </a:lnSpc>
            </a:pPr>
            <a:r>
              <a:rPr lang="ja-JP" altLang="en-US" sz="900" u="sng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添えて交流センター窓口に提出してください。</a:t>
            </a:r>
          </a:p>
        </p:txBody>
      </p:sp>
      <p:sp>
        <p:nvSpPr>
          <p:cNvPr id="1132" name="正方形/長方形 41"/>
          <p:cNvSpPr/>
          <p:nvPr/>
        </p:nvSpPr>
        <p:spPr>
          <a:xfrm>
            <a:off x="619007" y="1498564"/>
            <a:ext cx="2241598" cy="886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sz="1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A ･ 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初心者入門コース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sz="8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　基本のルールから教えてほしい子</a:t>
            </a:r>
            <a:endParaRPr lang="en-US" altLang="ja-JP" sz="8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ja-JP" sz="8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　まだ対局するには不安がある子　など</a:t>
            </a:r>
            <a:endParaRPr lang="ja-JP" altLang="en-US" sz="8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3" name="正方形/長方形 43"/>
          <p:cNvSpPr/>
          <p:nvPr/>
        </p:nvSpPr>
        <p:spPr>
          <a:xfrm>
            <a:off x="143104" y="5080977"/>
            <a:ext cx="3475807" cy="2530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※ご記入頂いた個人情報は、将棋教室にのみ使用し、第三者に提供することはございません</a:t>
            </a:r>
            <a:r>
              <a:rPr lang="ja-JP" altLang="en-US" sz="7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1134" name="テキスト 51"/>
          <p:cNvSpPr txBox="1"/>
          <p:nvPr/>
        </p:nvSpPr>
        <p:spPr>
          <a:xfrm>
            <a:off x="1212158" y="5438567"/>
            <a:ext cx="5204167" cy="24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000"/>
              <a:t>※ご記入いただいた個人情報は、本大会のみに使用し、第三者に提供することはございません。</a:t>
            </a:r>
            <a:endParaRPr lang="ja-JP" altLang="en-US"/>
          </a:p>
        </p:txBody>
      </p:sp>
      <p:sp>
        <p:nvSpPr>
          <p:cNvPr id="1135" name="テキスト 52"/>
          <p:cNvSpPr txBox="1"/>
          <p:nvPr/>
        </p:nvSpPr>
        <p:spPr>
          <a:xfrm>
            <a:off x="35680" y="1235703"/>
            <a:ext cx="3598040" cy="2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050" b="1" dirty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A,Bどちらか希望のコースを選んで○で囲んでください。</a:t>
            </a:r>
            <a:endParaRPr lang="ja-JP" altLang="en-US" sz="1050" b="1">
              <a:solidFill>
                <a:srgbClr val="FF0000"/>
              </a:solidFill>
            </a:endParaRPr>
          </a:p>
        </p:txBody>
      </p:sp>
      <p:sp>
        <p:nvSpPr>
          <p:cNvPr id="1136" name="テキスト 58"/>
          <p:cNvSpPr txBox="1"/>
          <p:nvPr/>
        </p:nvSpPr>
        <p:spPr>
          <a:xfrm>
            <a:off x="543882" y="2423193"/>
            <a:ext cx="2232756" cy="88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sz="8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4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B ･ </a:t>
            </a:r>
            <a:r>
              <a:rPr lang="ja-JP" altLang="en-US" sz="1200" b="1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レベルアップコース</a:t>
            </a:r>
            <a:endParaRPr lang="en-US" altLang="ja-JP" sz="1200" b="1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sz="8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どんどん対局して力をつけたい子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en-US" sz="8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強くなりたい子　　　など</a:t>
            </a:r>
          </a:p>
        </p:txBody>
      </p:sp>
      <p:pic>
        <p:nvPicPr>
          <p:cNvPr id="1137" name="図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3081633" y="459598"/>
            <a:ext cx="372445" cy="431476"/>
          </a:xfrm>
          <a:prstGeom prst="rect">
            <a:avLst/>
          </a:prstGeom>
          <a:noFill/>
          <a:ln>
            <a:miter/>
          </a:ln>
        </p:spPr>
      </p:pic>
      <p:pic>
        <p:nvPicPr>
          <p:cNvPr id="1138" name="図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0000">
            <a:off x="242157" y="1983784"/>
            <a:ext cx="412927" cy="614589"/>
          </a:xfrm>
          <a:prstGeom prst="rect">
            <a:avLst/>
          </a:prstGeom>
        </p:spPr>
      </p:pic>
      <p:pic>
        <p:nvPicPr>
          <p:cNvPr id="1139" name="図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0000">
            <a:off x="2920968" y="2338564"/>
            <a:ext cx="422326" cy="577540"/>
          </a:xfrm>
          <a:prstGeom prst="rect">
            <a:avLst/>
          </a:prstGeom>
        </p:spPr>
      </p:pic>
      <p:sp>
        <p:nvSpPr>
          <p:cNvPr id="1140" name="直線 64"/>
          <p:cNvSpPr/>
          <p:nvPr/>
        </p:nvSpPr>
        <p:spPr>
          <a:xfrm>
            <a:off x="101600" y="1085850"/>
            <a:ext cx="3352478" cy="635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lgDash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436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22500_kensyo_hagaki</Template>
  <TotalTime>40</TotalTime>
  <Words>294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 P悠々ゴシック体E</vt:lpstr>
      <vt:lpstr>BIZ UDPゴシック</vt:lpstr>
      <vt:lpstr>HGP創英角ﾎﾟｯﾌﾟ体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kumanomiraikouryuuka</dc:creator>
  <cp:lastModifiedBy>徳本</cp:lastModifiedBy>
  <cp:revision>70</cp:revision>
  <cp:lastPrinted>2026-04-03T00:04:33Z</cp:lastPrinted>
  <dcterms:created xsi:type="dcterms:W3CDTF">2017-11-21T05:34:22Z</dcterms:created>
  <dcterms:modified xsi:type="dcterms:W3CDTF">2026-04-03T00:25:22Z</dcterms:modified>
</cp:coreProperties>
</file>