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601200" cy="12801600" type="A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3580"/>
    <a:srgbClr val="FFBB57"/>
    <a:srgbClr val="F0EA00"/>
    <a:srgbClr val="FF6600"/>
    <a:srgbClr val="FFFFB7"/>
    <a:srgbClr val="C78E55"/>
    <a:srgbClr val="C68C52"/>
    <a:srgbClr val="DCB894"/>
    <a:srgbClr val="FFCF9F"/>
    <a:srgbClr val="FFDE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2342" y="-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D6425-B604-452F-AFBE-71BC59A0F695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0B0E-302B-4488-842C-F0854D421F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8260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D6425-B604-452F-AFBE-71BC59A0F695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0B0E-302B-4488-842C-F0854D421F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4881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>
                    <a:tint val="82000"/>
                  </a:schemeClr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82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82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82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82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82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82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82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D6425-B604-452F-AFBE-71BC59A0F695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0B0E-302B-4488-842C-F0854D421F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8082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D6425-B604-452F-AFBE-71BC59A0F695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0B0E-302B-4488-842C-F0854D421F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884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D6425-B604-452F-AFBE-71BC59A0F695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0B0E-302B-4488-842C-F0854D421F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85051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D6425-B604-452F-AFBE-71BC59A0F695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0B0E-302B-4488-842C-F0854D421F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0687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D6425-B604-452F-AFBE-71BC59A0F695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0B0E-302B-4488-842C-F0854D421F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2947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D6425-B604-452F-AFBE-71BC59A0F695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0B0E-302B-4488-842C-F0854D421F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9004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D6425-B604-452F-AFBE-71BC59A0F695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0B0E-302B-4488-842C-F0854D421F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1631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D6425-B604-452F-AFBE-71BC59A0F695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0B0E-302B-4488-842C-F0854D421F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171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D6425-B604-452F-AFBE-71BC59A0F695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E0B0E-302B-4488-842C-F0854D421F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40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BD6425-B604-452F-AFBE-71BC59A0F695}" type="datetimeFigureOut">
              <a:rPr kumimoji="1" lang="ja-JP" altLang="en-US" smtClean="0"/>
              <a:t>2026/9/17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5E0B0E-302B-4488-842C-F0854D421FD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0840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kumimoji="1"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kumimoji="1"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kumimoji="1"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microsoft.com/office/2007/relationships/hdphoto" Target="../media/hdphoto5.wdp"/><Relationship Id="rId18" Type="http://schemas.microsoft.com/office/2007/relationships/hdphoto" Target="../media/hdphoto7.wdp"/><Relationship Id="rId26" Type="http://schemas.microsoft.com/office/2007/relationships/hdphoto" Target="../media/hdphoto11.wdp"/><Relationship Id="rId3" Type="http://schemas.microsoft.com/office/2007/relationships/hdphoto" Target="../media/hdphoto1.wdp"/><Relationship Id="rId21" Type="http://schemas.openxmlformats.org/officeDocument/2006/relationships/image" Target="../media/image12.png"/><Relationship Id="rId7" Type="http://schemas.openxmlformats.org/officeDocument/2006/relationships/image" Target="../media/image4.png"/><Relationship Id="rId12" Type="http://schemas.openxmlformats.org/officeDocument/2006/relationships/image" Target="../media/image7.png"/><Relationship Id="rId17" Type="http://schemas.openxmlformats.org/officeDocument/2006/relationships/image" Target="../media/image10.png"/><Relationship Id="rId25" Type="http://schemas.openxmlformats.org/officeDocument/2006/relationships/image" Target="../media/image14.png"/><Relationship Id="rId2" Type="http://schemas.openxmlformats.org/officeDocument/2006/relationships/image" Target="../media/image1.png"/><Relationship Id="rId16" Type="http://schemas.microsoft.com/office/2007/relationships/hdphoto" Target="../media/hdphoto6.wdp"/><Relationship Id="rId20" Type="http://schemas.microsoft.com/office/2007/relationships/hdphoto" Target="../media/hdphoto8.wdp"/><Relationship Id="rId29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microsoft.com/office/2007/relationships/hdphoto" Target="../media/hdphoto4.wdp"/><Relationship Id="rId24" Type="http://schemas.microsoft.com/office/2007/relationships/hdphoto" Target="../media/hdphoto10.wdp"/><Relationship Id="rId5" Type="http://schemas.openxmlformats.org/officeDocument/2006/relationships/image" Target="../media/image3.png"/><Relationship Id="rId15" Type="http://schemas.openxmlformats.org/officeDocument/2006/relationships/image" Target="../media/image9.png"/><Relationship Id="rId23" Type="http://schemas.openxmlformats.org/officeDocument/2006/relationships/image" Target="../media/image13.png"/><Relationship Id="rId28" Type="http://schemas.microsoft.com/office/2007/relationships/hdphoto" Target="../media/hdphoto12.wdp"/><Relationship Id="rId10" Type="http://schemas.openxmlformats.org/officeDocument/2006/relationships/image" Target="../media/image6.png"/><Relationship Id="rId19" Type="http://schemas.openxmlformats.org/officeDocument/2006/relationships/image" Target="../media/image11.png"/><Relationship Id="rId31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microsoft.com/office/2007/relationships/hdphoto" Target="../media/hdphoto3.wdp"/><Relationship Id="rId14" Type="http://schemas.openxmlformats.org/officeDocument/2006/relationships/image" Target="../media/image8.png"/><Relationship Id="rId22" Type="http://schemas.microsoft.com/office/2007/relationships/hdphoto" Target="../media/hdphoto9.wdp"/><Relationship Id="rId27" Type="http://schemas.openxmlformats.org/officeDocument/2006/relationships/image" Target="../media/image15.png"/><Relationship Id="rId30" Type="http://schemas.microsoft.com/office/2007/relationships/hdphoto" Target="../media/hdphoto1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0000">
              <a:schemeClr val="accent1">
                <a:lumMod val="5000"/>
                <a:lumOff val="95000"/>
              </a:schemeClr>
            </a:gs>
            <a:gs pos="51000">
              <a:schemeClr val="bg1"/>
            </a:gs>
            <a:gs pos="13000">
              <a:schemeClr val="accent1">
                <a:lumMod val="45000"/>
                <a:lumOff val="55000"/>
              </a:schemeClr>
            </a:gs>
            <a:gs pos="92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楕円 49">
            <a:extLst>
              <a:ext uri="{FF2B5EF4-FFF2-40B4-BE49-F238E27FC236}">
                <a16:creationId xmlns:a16="http://schemas.microsoft.com/office/drawing/2014/main" id="{8D1C397F-E41A-D3CF-0570-628E6B827256}"/>
              </a:ext>
            </a:extLst>
          </p:cNvPr>
          <p:cNvSpPr/>
          <p:nvPr/>
        </p:nvSpPr>
        <p:spPr>
          <a:xfrm>
            <a:off x="5119675" y="9689273"/>
            <a:ext cx="666846" cy="271994"/>
          </a:xfrm>
          <a:prstGeom prst="ellipse">
            <a:avLst/>
          </a:prstGeom>
          <a:solidFill>
            <a:srgbClr val="EF35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3" name="図 32" descr="食品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411769FF-9938-F32F-C642-5C39890875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545" b="91082" l="6125" r="95625">
                        <a14:foregroundMark x1="40875" y1="19924" x2="48875" y2="19734"/>
                        <a14:foregroundMark x1="48875" y1="19734" x2="56750" y2="19734"/>
                        <a14:foregroundMark x1="6125" y1="78558" x2="11250" y2="77040"/>
                        <a14:foregroundMark x1="89875" y1="81214" x2="95625" y2="827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235" r="1106"/>
          <a:stretch/>
        </p:blipFill>
        <p:spPr>
          <a:xfrm>
            <a:off x="-202621" y="56758"/>
            <a:ext cx="8423476" cy="4231513"/>
          </a:xfrm>
          <a:prstGeom prst="rect">
            <a:avLst/>
          </a:prstGeom>
        </p:spPr>
      </p:pic>
      <p:pic>
        <p:nvPicPr>
          <p:cNvPr id="9" name="図 8" descr="図形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FBCE9D1-740B-51DC-6880-D128BBF6E1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53" y="524455"/>
            <a:ext cx="1146226" cy="1146226"/>
          </a:xfrm>
          <a:prstGeom prst="rect">
            <a:avLst/>
          </a:prstGeom>
        </p:spPr>
      </p:pic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8E43123B-E163-7AF4-1AE6-58727C8991E3}"/>
              </a:ext>
            </a:extLst>
          </p:cNvPr>
          <p:cNvGrpSpPr/>
          <p:nvPr/>
        </p:nvGrpSpPr>
        <p:grpSpPr>
          <a:xfrm>
            <a:off x="3300644" y="187863"/>
            <a:ext cx="2976972" cy="1552154"/>
            <a:chOff x="4453444" y="870994"/>
            <a:chExt cx="2976972" cy="1552154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4FE7D83A-CF7A-5C45-F786-64ADC61F283A}"/>
                </a:ext>
              </a:extLst>
            </p:cNvPr>
            <p:cNvSpPr txBox="1"/>
            <p:nvPr/>
          </p:nvSpPr>
          <p:spPr>
            <a:xfrm>
              <a:off x="5025092" y="2000767"/>
              <a:ext cx="49350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b="1" dirty="0">
                  <a:ln w="3175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こ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1923F4E-D009-2DC7-2F09-0D331CF3041E}"/>
                </a:ext>
              </a:extLst>
            </p:cNvPr>
            <p:cNvSpPr txBox="1"/>
            <p:nvPr/>
          </p:nvSpPr>
          <p:spPr>
            <a:xfrm>
              <a:off x="5873190" y="2023038"/>
              <a:ext cx="15572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b="1" dirty="0">
                  <a:ln w="3175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きょうしつ</a:t>
              </a: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55A44C97-90FF-108C-2A6E-2F8353E2544C}"/>
                </a:ext>
              </a:extLst>
            </p:cNvPr>
            <p:cNvSpPr txBox="1"/>
            <p:nvPr/>
          </p:nvSpPr>
          <p:spPr>
            <a:xfrm>
              <a:off x="4453444" y="870994"/>
              <a:ext cx="210863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2000" b="1" dirty="0">
                  <a:ln w="3175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ど　　　よう</a:t>
              </a:r>
            </a:p>
          </p:txBody>
        </p:sp>
      </p:grp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03F7A163-139B-C980-EBE6-464E106091CB}"/>
              </a:ext>
            </a:extLst>
          </p:cNvPr>
          <p:cNvSpPr txBox="1"/>
          <p:nvPr/>
        </p:nvSpPr>
        <p:spPr>
          <a:xfrm>
            <a:off x="280638" y="69882"/>
            <a:ext cx="1302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令和</a:t>
            </a:r>
            <a:r>
              <a:rPr kumimoji="1" lang="en-US" altLang="ja-JP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</a:t>
            </a:r>
            <a:r>
              <a:rPr kumimoji="1"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年度</a:t>
            </a: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55CE106A-30DC-D3D1-D0EC-742613ACD825}"/>
              </a:ext>
            </a:extLst>
          </p:cNvPr>
          <p:cNvSpPr/>
          <p:nvPr/>
        </p:nvSpPr>
        <p:spPr>
          <a:xfrm>
            <a:off x="7672" y="3520372"/>
            <a:ext cx="9601200" cy="9281227"/>
          </a:xfrm>
          <a:prstGeom prst="rect">
            <a:avLst/>
          </a:prstGeom>
          <a:solidFill>
            <a:srgbClr val="FFF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65" name="図 64">
            <a:extLst>
              <a:ext uri="{FF2B5EF4-FFF2-40B4-BE49-F238E27FC236}">
                <a16:creationId xmlns:a16="http://schemas.microsoft.com/office/drawing/2014/main" id="{D9C4A349-371B-BDFE-2527-567D850DA5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14" b="89848" l="6771" r="91406">
                        <a14:foregroundMark x1="6771" y1="61929" x2="10677" y2="64467"/>
                        <a14:foregroundMark x1="36328" y1="86125" x2="36328" y2="86125"/>
                        <a14:foregroundMark x1="29557" y1="86125" x2="29557" y2="86125"/>
                        <a14:foregroundMark x1="91406" y1="64975" x2="91406" y2="64975"/>
                        <a14:backgroundMark x1="42448" y1="16920" x2="48958" y2="15736"/>
                        <a14:backgroundMark x1="48958" y1="15736" x2="53255" y2="16582"/>
                        <a14:backgroundMark x1="58984" y1="18613" x2="74219" y2="35364"/>
                        <a14:backgroundMark x1="19922" y1="41117" x2="30339" y2="25719"/>
                        <a14:backgroundMark x1="30339" y1="25719" x2="38281" y2="19120"/>
                        <a14:backgroundMark x1="38281" y1="19120" x2="47135" y2="16074"/>
                        <a14:backgroundMark x1="22135" y1="42301" x2="26432" y2="29949"/>
                        <a14:backgroundMark x1="26432" y1="29949" x2="26432" y2="29780"/>
                        <a14:backgroundMark x1="21484" y1="54992" x2="21484" y2="54992"/>
                        <a14:backgroundMark x1="19401" y1="45178" x2="19401" y2="45178"/>
                        <a14:backgroundMark x1="17708" y1="47377" x2="17708" y2="473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2706" r="3128" b="9020"/>
          <a:stretch/>
        </p:blipFill>
        <p:spPr>
          <a:xfrm>
            <a:off x="6081104" y="2357212"/>
            <a:ext cx="3416172" cy="1310059"/>
          </a:xfrm>
          <a:prstGeom prst="rect">
            <a:avLst/>
          </a:prstGeom>
        </p:spPr>
      </p:pic>
      <p:grpSp>
        <p:nvGrpSpPr>
          <p:cNvPr id="72" name="グループ化 71">
            <a:extLst>
              <a:ext uri="{FF2B5EF4-FFF2-40B4-BE49-F238E27FC236}">
                <a16:creationId xmlns:a16="http://schemas.microsoft.com/office/drawing/2014/main" id="{10A01438-2CF6-E348-BFFA-717BDA8E1B55}"/>
              </a:ext>
            </a:extLst>
          </p:cNvPr>
          <p:cNvGrpSpPr/>
          <p:nvPr/>
        </p:nvGrpSpPr>
        <p:grpSpPr>
          <a:xfrm>
            <a:off x="6978122" y="1198906"/>
            <a:ext cx="3011332" cy="1142718"/>
            <a:chOff x="6736166" y="289546"/>
            <a:chExt cx="3011332" cy="1142718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9DF66329-CD33-F33F-94D6-26C067A9089C}"/>
                </a:ext>
              </a:extLst>
            </p:cNvPr>
            <p:cNvSpPr txBox="1"/>
            <p:nvPr/>
          </p:nvSpPr>
          <p:spPr>
            <a:xfrm>
              <a:off x="6838007" y="331513"/>
              <a:ext cx="2909491" cy="11007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b="1" dirty="0">
                  <a:ln w="3175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熊野町内の小学生なら</a:t>
              </a:r>
              <a:endParaRPr kumimoji="1" lang="en-US" altLang="ja-JP" b="1" dirty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b="1" dirty="0">
                  <a:ln w="3175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誰でも参加できるよ！</a:t>
              </a: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DE6BC3B6-83F6-6E18-8E65-18804CBB407C}"/>
                </a:ext>
              </a:extLst>
            </p:cNvPr>
            <p:cNvSpPr txBox="1"/>
            <p:nvPr/>
          </p:nvSpPr>
          <p:spPr>
            <a:xfrm>
              <a:off x="6736166" y="305470"/>
              <a:ext cx="150388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dirty="0">
                  <a:ln w="3175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くまのちょうない</a:t>
              </a: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BA801897-169C-505D-41F8-7E512AC0475B}"/>
                </a:ext>
              </a:extLst>
            </p:cNvPr>
            <p:cNvSpPr txBox="1"/>
            <p:nvPr/>
          </p:nvSpPr>
          <p:spPr>
            <a:xfrm>
              <a:off x="6825064" y="893646"/>
              <a:ext cx="60823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dirty="0">
                  <a:ln w="3175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だれ</a:t>
              </a: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66A6297B-A57B-C8DC-40B5-68FF4D4EBD58}"/>
                </a:ext>
              </a:extLst>
            </p:cNvPr>
            <p:cNvSpPr txBox="1"/>
            <p:nvPr/>
          </p:nvSpPr>
          <p:spPr>
            <a:xfrm>
              <a:off x="8063163" y="289546"/>
              <a:ext cx="150388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dirty="0">
                  <a:ln w="3175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しょうがくせい</a:t>
              </a: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38433704-9771-631D-4DE7-CAA795FD4D92}"/>
                </a:ext>
              </a:extLst>
            </p:cNvPr>
            <p:cNvSpPr txBox="1"/>
            <p:nvPr/>
          </p:nvSpPr>
          <p:spPr>
            <a:xfrm>
              <a:off x="7530016" y="889629"/>
              <a:ext cx="75085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dirty="0">
                  <a:ln w="3175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さんか</a:t>
              </a:r>
            </a:p>
          </p:txBody>
        </p:sp>
      </p:grpSp>
      <p:sp>
        <p:nvSpPr>
          <p:cNvPr id="74" name="正方形/長方形 73">
            <a:extLst>
              <a:ext uri="{FF2B5EF4-FFF2-40B4-BE49-F238E27FC236}">
                <a16:creationId xmlns:a16="http://schemas.microsoft.com/office/drawing/2014/main" id="{7451AAB3-8AAE-5CE8-2160-0CFDD9A99ED8}"/>
              </a:ext>
            </a:extLst>
          </p:cNvPr>
          <p:cNvSpPr/>
          <p:nvPr/>
        </p:nvSpPr>
        <p:spPr>
          <a:xfrm>
            <a:off x="-4665" y="10314433"/>
            <a:ext cx="9613537" cy="2487128"/>
          </a:xfrm>
          <a:prstGeom prst="rect">
            <a:avLst/>
          </a:prstGeom>
          <a:solidFill>
            <a:srgbClr val="FFBB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99" name="グループ化 98">
            <a:extLst>
              <a:ext uri="{FF2B5EF4-FFF2-40B4-BE49-F238E27FC236}">
                <a16:creationId xmlns:a16="http://schemas.microsoft.com/office/drawing/2014/main" id="{115FB371-231E-A06B-9A81-B9DA0CB77FC0}"/>
              </a:ext>
            </a:extLst>
          </p:cNvPr>
          <p:cNvGrpSpPr/>
          <p:nvPr/>
        </p:nvGrpSpPr>
        <p:grpSpPr>
          <a:xfrm>
            <a:off x="67600" y="10299394"/>
            <a:ext cx="8037311" cy="1016877"/>
            <a:chOff x="163358" y="11159858"/>
            <a:chExt cx="8037311" cy="908441"/>
          </a:xfrm>
        </p:grpSpPr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2641380D-A543-0B7C-47FF-D44A507D832F}"/>
                </a:ext>
              </a:extLst>
            </p:cNvPr>
            <p:cNvSpPr txBox="1"/>
            <p:nvPr/>
          </p:nvSpPr>
          <p:spPr>
            <a:xfrm>
              <a:off x="163358" y="11307848"/>
              <a:ext cx="165940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【</a:t>
              </a:r>
              <a:r>
                <a:rPr kumimoji="1" lang="ja-JP" altLang="en-US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お申込み</a:t>
              </a:r>
              <a:r>
                <a:rPr kumimoji="1" lang="en-US" altLang="ja-JP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】</a:t>
              </a:r>
              <a:endParaRPr kumimoji="1"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CEA238F5-8604-FA78-5EF0-38189997816A}"/>
                </a:ext>
              </a:extLst>
            </p:cNvPr>
            <p:cNvSpPr txBox="1"/>
            <p:nvPr/>
          </p:nvSpPr>
          <p:spPr>
            <a:xfrm>
              <a:off x="576022" y="11171057"/>
              <a:ext cx="1164875" cy="2268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5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もうしこ</a:t>
              </a: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751A812C-3358-0366-D2CB-AAC7ADB8F1BA}"/>
                </a:ext>
              </a:extLst>
            </p:cNvPr>
            <p:cNvSpPr txBox="1"/>
            <p:nvPr/>
          </p:nvSpPr>
          <p:spPr>
            <a:xfrm>
              <a:off x="203950" y="11729745"/>
              <a:ext cx="15024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【</a:t>
              </a:r>
              <a:r>
                <a:rPr kumimoji="1" lang="ja-JP" altLang="en-US" sz="16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申込期間</a:t>
              </a:r>
              <a:r>
                <a:rPr kumimoji="1" lang="en-US" altLang="ja-JP" sz="16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】</a:t>
              </a:r>
              <a:endParaRPr kumimoji="1" lang="ja-JP" altLang="en-US" sz="1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83C3B6AE-3593-B9B7-01DB-B7E583309E7E}"/>
                </a:ext>
              </a:extLst>
            </p:cNvPr>
            <p:cNvSpPr txBox="1"/>
            <p:nvPr/>
          </p:nvSpPr>
          <p:spPr>
            <a:xfrm>
              <a:off x="1661765" y="11314414"/>
              <a:ext cx="62924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熊野町教育委員会　社会教育グループ（熊野町民会館内）</a:t>
              </a: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A85029BB-C512-D42F-949F-FB6B35FF57F7}"/>
                </a:ext>
              </a:extLst>
            </p:cNvPr>
            <p:cNvSpPr txBox="1"/>
            <p:nvPr/>
          </p:nvSpPr>
          <p:spPr>
            <a:xfrm>
              <a:off x="1642374" y="11725551"/>
              <a:ext cx="3464363" cy="302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9</a:t>
              </a:r>
              <a:r>
                <a:rPr kumimoji="1" lang="ja-JP" altLang="en-US" sz="16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月２４日</a:t>
              </a:r>
              <a:r>
                <a:rPr kumimoji="1" lang="en-US" altLang="ja-JP" sz="16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(</a:t>
              </a:r>
              <a:r>
                <a:rPr kumimoji="1" lang="ja-JP" altLang="en-US" sz="16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木</a:t>
              </a:r>
              <a:r>
                <a:rPr kumimoji="1" lang="en-US" altLang="ja-JP" sz="16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)</a:t>
              </a:r>
              <a:r>
                <a:rPr kumimoji="1" lang="ja-JP" altLang="en-US" sz="16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～</a:t>
              </a:r>
              <a:r>
                <a:rPr kumimoji="1" lang="en-US" altLang="ja-JP" sz="16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9</a:t>
              </a:r>
              <a:r>
                <a:rPr kumimoji="1" lang="ja-JP" altLang="en-US" sz="16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月３０日</a:t>
              </a:r>
              <a:r>
                <a:rPr kumimoji="1" lang="en-US" altLang="ja-JP" sz="16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(</a:t>
              </a:r>
              <a:r>
                <a:rPr kumimoji="1" lang="ja-JP" altLang="en-US" sz="16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水</a:t>
              </a:r>
              <a:r>
                <a:rPr kumimoji="1" lang="en-US" altLang="ja-JP" sz="16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)</a:t>
              </a:r>
              <a:endParaRPr kumimoji="1" lang="ja-JP" altLang="en-US" sz="1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F0EF1BE5-24CE-FBAA-158D-D3EE00B3E1EE}"/>
                </a:ext>
              </a:extLst>
            </p:cNvPr>
            <p:cNvSpPr txBox="1"/>
            <p:nvPr/>
          </p:nvSpPr>
          <p:spPr>
            <a:xfrm>
              <a:off x="1532298" y="11177990"/>
              <a:ext cx="4207561" cy="2268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5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くまのちょうきょういくいいんかい　しゃかいきょういく</a:t>
              </a:r>
            </a:p>
          </p:txBody>
        </p:sp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74417597-02C2-8ACD-70BE-F320691C6235}"/>
                </a:ext>
              </a:extLst>
            </p:cNvPr>
            <p:cNvSpPr txBox="1"/>
            <p:nvPr/>
          </p:nvSpPr>
          <p:spPr>
            <a:xfrm>
              <a:off x="5728410" y="11159858"/>
              <a:ext cx="2472259" cy="2268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5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くまのちょうみんかいかんない</a:t>
              </a: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66D0A988-2EBA-872E-F0E3-1E1C0CCFEF0B}"/>
                </a:ext>
              </a:extLst>
            </p:cNvPr>
            <p:cNvSpPr txBox="1"/>
            <p:nvPr/>
          </p:nvSpPr>
          <p:spPr>
            <a:xfrm>
              <a:off x="304986" y="11586847"/>
              <a:ext cx="1502441" cy="2268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5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もうしこみきかん</a:t>
              </a:r>
            </a:p>
          </p:txBody>
        </p:sp>
      </p:grpSp>
      <p:grpSp>
        <p:nvGrpSpPr>
          <p:cNvPr id="129" name="グループ化 128">
            <a:extLst>
              <a:ext uri="{FF2B5EF4-FFF2-40B4-BE49-F238E27FC236}">
                <a16:creationId xmlns:a16="http://schemas.microsoft.com/office/drawing/2014/main" id="{943011B5-2B9A-65C8-C7A8-91311EECFE55}"/>
              </a:ext>
            </a:extLst>
          </p:cNvPr>
          <p:cNvGrpSpPr/>
          <p:nvPr/>
        </p:nvGrpSpPr>
        <p:grpSpPr>
          <a:xfrm>
            <a:off x="50747" y="3426363"/>
            <a:ext cx="9458866" cy="2199222"/>
            <a:chOff x="57784" y="3614016"/>
            <a:chExt cx="9373765" cy="2238923"/>
          </a:xfrm>
        </p:grpSpPr>
        <p:sp>
          <p:nvSpPr>
            <p:cNvPr id="78" name="四角形: 角を丸くする 77">
              <a:extLst>
                <a:ext uri="{FF2B5EF4-FFF2-40B4-BE49-F238E27FC236}">
                  <a16:creationId xmlns:a16="http://schemas.microsoft.com/office/drawing/2014/main" id="{44F72331-A683-18F8-06DF-FE0E9B06E34D}"/>
                </a:ext>
              </a:extLst>
            </p:cNvPr>
            <p:cNvSpPr/>
            <p:nvPr/>
          </p:nvSpPr>
          <p:spPr>
            <a:xfrm>
              <a:off x="4954220" y="3770830"/>
              <a:ext cx="4465103" cy="2082109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5" name="フローチャート: 端子 84">
              <a:extLst>
                <a:ext uri="{FF2B5EF4-FFF2-40B4-BE49-F238E27FC236}">
                  <a16:creationId xmlns:a16="http://schemas.microsoft.com/office/drawing/2014/main" id="{E5EF141F-B18C-C463-EFB0-BB47BB003CCC}"/>
                </a:ext>
              </a:extLst>
            </p:cNvPr>
            <p:cNvSpPr/>
            <p:nvPr/>
          </p:nvSpPr>
          <p:spPr>
            <a:xfrm>
              <a:off x="4879244" y="3672594"/>
              <a:ext cx="4552305" cy="665344"/>
            </a:xfrm>
            <a:prstGeom prst="flowChartTerminator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BB5D8AAD-4E5C-D783-E80D-B75BE7BE2850}"/>
                </a:ext>
              </a:extLst>
            </p:cNvPr>
            <p:cNvSpPr txBox="1"/>
            <p:nvPr/>
          </p:nvSpPr>
          <p:spPr>
            <a:xfrm rot="20606067">
              <a:off x="4860878" y="3639382"/>
              <a:ext cx="9763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第</a:t>
              </a:r>
              <a:r>
                <a:rPr kumimoji="1" lang="en-US" altLang="ja-JP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2</a:t>
              </a:r>
              <a:r>
                <a:rPr kumimoji="1" lang="ja-JP" altLang="en-US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回</a:t>
              </a:r>
            </a:p>
          </p:txBody>
        </p:sp>
        <p:grpSp>
          <p:nvGrpSpPr>
            <p:cNvPr id="128" name="グループ化 127">
              <a:extLst>
                <a:ext uri="{FF2B5EF4-FFF2-40B4-BE49-F238E27FC236}">
                  <a16:creationId xmlns:a16="http://schemas.microsoft.com/office/drawing/2014/main" id="{7B76CA86-4A3B-8593-E955-9B5F72B6FD3E}"/>
                </a:ext>
              </a:extLst>
            </p:cNvPr>
            <p:cNvGrpSpPr/>
            <p:nvPr/>
          </p:nvGrpSpPr>
          <p:grpSpPr>
            <a:xfrm>
              <a:off x="57784" y="3614016"/>
              <a:ext cx="4726285" cy="2229070"/>
              <a:chOff x="58866" y="3624813"/>
              <a:chExt cx="4940044" cy="2506391"/>
            </a:xfrm>
          </p:grpSpPr>
          <p:sp>
            <p:nvSpPr>
              <p:cNvPr id="79" name="四角形: 角を丸くする 78">
                <a:extLst>
                  <a:ext uri="{FF2B5EF4-FFF2-40B4-BE49-F238E27FC236}">
                    <a16:creationId xmlns:a16="http://schemas.microsoft.com/office/drawing/2014/main" id="{0B4BB924-6EEC-92C9-82C8-4417052FC299}"/>
                  </a:ext>
                </a:extLst>
              </p:cNvPr>
              <p:cNvSpPr/>
              <p:nvPr/>
            </p:nvSpPr>
            <p:spPr>
              <a:xfrm>
                <a:off x="113947" y="3802903"/>
                <a:ext cx="4841217" cy="2328301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FFBB5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4" name="フローチャート: 端子 83">
                <a:extLst>
                  <a:ext uri="{FF2B5EF4-FFF2-40B4-BE49-F238E27FC236}">
                    <a16:creationId xmlns:a16="http://schemas.microsoft.com/office/drawing/2014/main" id="{F88BABE3-D7B5-5743-2E23-AD8E30FFF94E}"/>
                  </a:ext>
                </a:extLst>
              </p:cNvPr>
              <p:cNvSpPr/>
              <p:nvPr/>
            </p:nvSpPr>
            <p:spPr>
              <a:xfrm>
                <a:off x="89689" y="3651917"/>
                <a:ext cx="4909221" cy="745843"/>
              </a:xfrm>
              <a:prstGeom prst="flowChartTerminator">
                <a:avLst/>
              </a:prstGeom>
              <a:solidFill>
                <a:srgbClr val="FFBB5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0" name="テキスト ボックス 99">
                <a:extLst>
                  <a:ext uri="{FF2B5EF4-FFF2-40B4-BE49-F238E27FC236}">
                    <a16:creationId xmlns:a16="http://schemas.microsoft.com/office/drawing/2014/main" id="{5A568E8F-1A97-E707-0C14-AA3301F51E9A}"/>
                  </a:ext>
                </a:extLst>
              </p:cNvPr>
              <p:cNvSpPr txBox="1"/>
              <p:nvPr/>
            </p:nvSpPr>
            <p:spPr>
              <a:xfrm rot="20606067">
                <a:off x="58866" y="3715916"/>
                <a:ext cx="97633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b="1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第</a:t>
                </a:r>
                <a:r>
                  <a:rPr kumimoji="1" lang="en-US" altLang="ja-JP" b="1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1</a:t>
                </a:r>
                <a:r>
                  <a:rPr kumimoji="1" lang="ja-JP" altLang="en-US" b="1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回</a:t>
                </a:r>
              </a:p>
            </p:txBody>
          </p:sp>
          <p:sp>
            <p:nvSpPr>
              <p:cNvPr id="106" name="テキスト ボックス 105">
                <a:extLst>
                  <a:ext uri="{FF2B5EF4-FFF2-40B4-BE49-F238E27FC236}">
                    <a16:creationId xmlns:a16="http://schemas.microsoft.com/office/drawing/2014/main" id="{C9B8950F-3017-EA8A-2B63-BDE37C340C65}"/>
                  </a:ext>
                </a:extLst>
              </p:cNvPr>
              <p:cNvSpPr txBox="1"/>
              <p:nvPr/>
            </p:nvSpPr>
            <p:spPr>
              <a:xfrm>
                <a:off x="1605636" y="3624813"/>
                <a:ext cx="279104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b="1" dirty="0">
                    <a:ln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子どもマネーゲーム</a:t>
                </a:r>
              </a:p>
            </p:txBody>
          </p:sp>
          <p:pic>
            <p:nvPicPr>
              <p:cNvPr id="110" name="図 109" descr="アイコン&#10;&#10;AI によって生成されたコンテンツは間違っている可能性があります。">
                <a:extLst>
                  <a:ext uri="{FF2B5EF4-FFF2-40B4-BE49-F238E27FC236}">
                    <a16:creationId xmlns:a16="http://schemas.microsoft.com/office/drawing/2014/main" id="{2F191277-97FC-2013-9A17-A15668700E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6927" y="3688624"/>
                <a:ext cx="525771" cy="544550"/>
              </a:xfrm>
              <a:prstGeom prst="rect">
                <a:avLst/>
              </a:prstGeom>
            </p:spPr>
          </p:pic>
        </p:grpSp>
        <p:sp>
          <p:nvSpPr>
            <p:cNvPr id="111" name="テキスト ボックス 110">
              <a:extLst>
                <a:ext uri="{FF2B5EF4-FFF2-40B4-BE49-F238E27FC236}">
                  <a16:creationId xmlns:a16="http://schemas.microsoft.com/office/drawing/2014/main" id="{F3ADCD4F-5F4F-820F-270B-FA7BA9FF696B}"/>
                </a:ext>
              </a:extLst>
            </p:cNvPr>
            <p:cNvSpPr txBox="1"/>
            <p:nvPr/>
          </p:nvSpPr>
          <p:spPr>
            <a:xfrm>
              <a:off x="6581144" y="3685256"/>
              <a:ext cx="2270594" cy="34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英語であそぼう！</a:t>
              </a:r>
            </a:p>
          </p:txBody>
        </p:sp>
        <p:pic>
          <p:nvPicPr>
            <p:cNvPr id="115" name="図 114" descr="テキスト, 手紙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03608927-7CAC-B2C8-F45D-D25FC01326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875" b="90000" l="3875" r="99250">
                          <a14:foregroundMark x1="3250" y1="20750" x2="89125" y2="11500"/>
                          <a14:foregroundMark x1="89125" y1="11500" x2="96500" y2="8750"/>
                          <a14:foregroundMark x1="96500" y1="8750" x2="96500" y2="8750"/>
                          <a14:foregroundMark x1="11375" y1="25750" x2="64500" y2="15500"/>
                          <a14:foregroundMark x1="64500" y1="15500" x2="64500" y2="15500"/>
                          <a14:foregroundMark x1="9250" y1="18875" x2="10125" y2="24875"/>
                          <a14:foregroundMark x1="7875" y1="19625" x2="7875" y2="25750"/>
                          <a14:foregroundMark x1="3875" y1="19250" x2="4687" y2="24850"/>
                          <a14:foregroundMark x1="15000" y1="18125" x2="17383" y2="26574"/>
                          <a14:foregroundMark x1="22750" y1="16875" x2="25750" y2="29500"/>
                          <a14:foregroundMark x1="19375" y1="15625" x2="21750" y2="18875"/>
                          <a14:foregroundMark x1="16625" y1="16750" x2="18750" y2="20875"/>
                          <a14:foregroundMark x1="22125" y1="15875" x2="22750" y2="18125"/>
                          <a14:foregroundMark x1="14625" y1="16500" x2="21500" y2="15875"/>
                          <a14:foregroundMark x1="21500" y1="15875" x2="23000" y2="15250"/>
                          <a14:foregroundMark x1="19758" y1="26743" x2="23250" y2="26875"/>
                          <a14:foregroundMark x1="13500" y1="17500" x2="13875" y2="21750"/>
                          <a14:foregroundMark x1="12500" y1="17500" x2="12500" y2="17500"/>
                          <a14:foregroundMark x1="38125" y1="14125" x2="49250" y2="14375"/>
                          <a14:foregroundMark x1="49250" y1="14375" x2="46750" y2="20250"/>
                          <a14:foregroundMark x1="46750" y1="20250" x2="40250" y2="23750"/>
                          <a14:foregroundMark x1="40250" y1="23750" x2="40500" y2="24125"/>
                          <a14:foregroundMark x1="50125" y1="16125" x2="51875" y2="25375"/>
                          <a14:foregroundMark x1="43875" y1="14000" x2="45750" y2="26000"/>
                          <a14:foregroundMark x1="38375" y1="19000" x2="41250" y2="27500"/>
                          <a14:foregroundMark x1="61875" y1="12500" x2="64500" y2="24875"/>
                          <a14:foregroundMark x1="66750" y1="16125" x2="70750" y2="18375"/>
                          <a14:foregroundMark x1="62750" y1="12125" x2="60500" y2="11875"/>
                          <a14:foregroundMark x1="74125" y1="10625" x2="75625" y2="23625"/>
                          <a14:foregroundMark x1="78125" y1="9125" x2="80625" y2="21750"/>
                          <a14:foregroundMark x1="83000" y1="12125" x2="83875" y2="19875"/>
                          <a14:foregroundMark x1="83875" y1="19875" x2="83875" y2="19875"/>
                          <a14:foregroundMark x1="86625" y1="9125" x2="88250" y2="20250"/>
                          <a14:foregroundMark x1="91000" y1="7625" x2="94625" y2="18875"/>
                          <a14:foregroundMark x1="77125" y1="23250" x2="77125" y2="23250"/>
                          <a14:foregroundMark x1="71625" y1="22375" x2="71625" y2="22375"/>
                          <a14:foregroundMark x1="57250" y1="20875" x2="57250" y2="20875"/>
                          <a14:foregroundMark x1="45125" y1="12750" x2="45750" y2="12875"/>
                          <a14:foregroundMark x1="43875" y1="12750" x2="43875" y2="12750"/>
                          <a14:foregroundMark x1="250" y1="16125" x2="25000" y2="16125"/>
                          <a14:foregroundMark x1="25000" y1="16125" x2="32500" y2="15875"/>
                          <a14:foregroundMark x1="32500" y1="15875" x2="98625" y2="2875"/>
                          <a14:foregroundMark x1="52875" y1="11250" x2="52875" y2="11250"/>
                          <a14:foregroundMark x1="55375" y1="11000" x2="61125" y2="10625"/>
                          <a14:foregroundMark x1="62125" y1="9375" x2="47000" y2="12875"/>
                          <a14:foregroundMark x1="50750" y1="11500" x2="55625" y2="10875"/>
                          <a14:foregroundMark x1="49875" y1="11500" x2="44875" y2="12250"/>
                          <a14:foregroundMark x1="99250" y1="3500" x2="99250" y2="3500"/>
                          <a14:foregroundMark x1="39875" y1="13500" x2="42375" y2="13125"/>
                          <a14:foregroundMark x1="42625" y1="12875" x2="33250" y2="13125"/>
                          <a14:foregroundMark x1="39625" y1="12750" x2="43375" y2="12250"/>
                          <a14:foregroundMark x1="22625" y1="14625" x2="33750" y2="14000"/>
                          <a14:foregroundMark x1="15625" y1="15625" x2="20250" y2="14625"/>
                          <a14:foregroundMark x1="25750" y1="14000" x2="33125" y2="13500"/>
                          <a14:foregroundMark x1="6125" y1="16125" x2="18375" y2="15500"/>
                          <a14:foregroundMark x1="4625" y1="16250" x2="18625" y2="15250"/>
                          <a14:foregroundMark x1="9750" y1="16125" x2="9750" y2="16125"/>
                          <a14:foregroundMark x1="10750" y1="15625" x2="17250" y2="15000"/>
                          <a14:foregroundMark x1="17250" y1="15000" x2="18125" y2="15000"/>
                          <a14:foregroundMark x1="5875" y1="15875" x2="9875" y2="15500"/>
                          <a14:foregroundMark x1="5250" y1="15875" x2="5250" y2="15875"/>
                          <a14:foregroundMark x1="5125" y1="15875" x2="5125" y2="15875"/>
                          <a14:foregroundMark x1="4625" y1="15875" x2="4625" y2="15875"/>
                          <a14:foregroundMark x1="39375" y1="27875" x2="40000" y2="27875"/>
                          <a14:foregroundMark x1="46125" y1="26125" x2="46125" y2="26125"/>
                          <a14:foregroundMark x1="44625" y1="27500" x2="52500" y2="26875"/>
                          <a14:backgroundMark x1="3875" y1="26125" x2="6375" y2="26125"/>
                          <a14:backgroundMark x1="11625" y1="28125" x2="11625" y2="28125"/>
                          <a14:backgroundMark x1="14125" y1="28750" x2="18375" y2="28875"/>
                          <a14:backgroundMark x1="25875" y1="30375" x2="25875" y2="30375"/>
                          <a14:backgroundMark x1="44875" y1="61750" x2="45500" y2="69750"/>
                          <a14:backgroundMark x1="27625" y1="32500" x2="27375" y2="37500"/>
                          <a14:backgroundMark x1="26125" y1="33500" x2="26125" y2="3675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73" t="-768" r="-3707" b="69677"/>
            <a:stretch/>
          </p:blipFill>
          <p:spPr>
            <a:xfrm rot="21064570">
              <a:off x="5081678" y="3719215"/>
              <a:ext cx="1544153" cy="480414"/>
            </a:xfrm>
            <a:prstGeom prst="rect">
              <a:avLst/>
            </a:prstGeom>
          </p:spPr>
        </p:pic>
      </p:grpSp>
      <p:grpSp>
        <p:nvGrpSpPr>
          <p:cNvPr id="131" name="グループ化 130">
            <a:extLst>
              <a:ext uri="{FF2B5EF4-FFF2-40B4-BE49-F238E27FC236}">
                <a16:creationId xmlns:a16="http://schemas.microsoft.com/office/drawing/2014/main" id="{C279B9E9-0281-CAD4-2F82-BA38966909C1}"/>
              </a:ext>
            </a:extLst>
          </p:cNvPr>
          <p:cNvGrpSpPr/>
          <p:nvPr/>
        </p:nvGrpSpPr>
        <p:grpSpPr>
          <a:xfrm>
            <a:off x="103720" y="5643163"/>
            <a:ext cx="9416977" cy="2263791"/>
            <a:chOff x="462419" y="5715720"/>
            <a:chExt cx="8971157" cy="2137016"/>
          </a:xfrm>
        </p:grpSpPr>
        <p:sp>
          <p:nvSpPr>
            <p:cNvPr id="80" name="四角形: 角を丸くする 79">
              <a:extLst>
                <a:ext uri="{FF2B5EF4-FFF2-40B4-BE49-F238E27FC236}">
                  <a16:creationId xmlns:a16="http://schemas.microsoft.com/office/drawing/2014/main" id="{C4C2EF31-D5D5-1347-EDE3-6FC614FDAA82}"/>
                </a:ext>
              </a:extLst>
            </p:cNvPr>
            <p:cNvSpPr/>
            <p:nvPr/>
          </p:nvSpPr>
          <p:spPr>
            <a:xfrm>
              <a:off x="5197588" y="5803579"/>
              <a:ext cx="4235987" cy="2047571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7" name="フローチャート: 端子 86">
              <a:extLst>
                <a:ext uri="{FF2B5EF4-FFF2-40B4-BE49-F238E27FC236}">
                  <a16:creationId xmlns:a16="http://schemas.microsoft.com/office/drawing/2014/main" id="{31BFD40C-4401-2C4E-B8A4-5322C90F9ABE}"/>
                </a:ext>
              </a:extLst>
            </p:cNvPr>
            <p:cNvSpPr/>
            <p:nvPr/>
          </p:nvSpPr>
          <p:spPr>
            <a:xfrm>
              <a:off x="5143862" y="5750498"/>
              <a:ext cx="4289714" cy="633585"/>
            </a:xfrm>
            <a:prstGeom prst="flowChartTerminator">
              <a:avLst/>
            </a:prstGeom>
            <a:solidFill>
              <a:srgbClr val="F0EA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3" name="テキスト ボックス 102">
              <a:extLst>
                <a:ext uri="{FF2B5EF4-FFF2-40B4-BE49-F238E27FC236}">
                  <a16:creationId xmlns:a16="http://schemas.microsoft.com/office/drawing/2014/main" id="{1467721C-D045-E003-8FD6-F1B472A1BBE1}"/>
                </a:ext>
              </a:extLst>
            </p:cNvPr>
            <p:cNvSpPr txBox="1"/>
            <p:nvPr/>
          </p:nvSpPr>
          <p:spPr>
            <a:xfrm rot="20606067">
              <a:off x="5080515" y="5745580"/>
              <a:ext cx="9763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第</a:t>
              </a:r>
              <a:r>
                <a:rPr kumimoji="1" lang="en-US" altLang="ja-JP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4</a:t>
              </a:r>
              <a:r>
                <a:rPr kumimoji="1" lang="ja-JP" altLang="en-US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回</a:t>
              </a:r>
            </a:p>
          </p:txBody>
        </p:sp>
        <p:grpSp>
          <p:nvGrpSpPr>
            <p:cNvPr id="130" name="グループ化 129">
              <a:extLst>
                <a:ext uri="{FF2B5EF4-FFF2-40B4-BE49-F238E27FC236}">
                  <a16:creationId xmlns:a16="http://schemas.microsoft.com/office/drawing/2014/main" id="{EA6EBC4E-E619-B142-8B17-86531BFC4B9E}"/>
                </a:ext>
              </a:extLst>
            </p:cNvPr>
            <p:cNvGrpSpPr/>
            <p:nvPr/>
          </p:nvGrpSpPr>
          <p:grpSpPr>
            <a:xfrm>
              <a:off x="462419" y="5715720"/>
              <a:ext cx="4540411" cy="2137016"/>
              <a:chOff x="407537" y="5969131"/>
              <a:chExt cx="4787718" cy="2420900"/>
            </a:xfrm>
          </p:grpSpPr>
          <p:sp>
            <p:nvSpPr>
              <p:cNvPr id="83" name="四角形: 角を丸くする 82">
                <a:extLst>
                  <a:ext uri="{FF2B5EF4-FFF2-40B4-BE49-F238E27FC236}">
                    <a16:creationId xmlns:a16="http://schemas.microsoft.com/office/drawing/2014/main" id="{0698A237-8D23-11A8-9FB2-15B8DD006B65}"/>
                  </a:ext>
                </a:extLst>
              </p:cNvPr>
              <p:cNvSpPr/>
              <p:nvPr/>
            </p:nvSpPr>
            <p:spPr>
              <a:xfrm>
                <a:off x="411741" y="6035749"/>
                <a:ext cx="4763875" cy="2354282"/>
              </a:xfrm>
              <a:prstGeom prst="roundRect">
                <a:avLst/>
              </a:prstGeom>
              <a:solidFill>
                <a:schemeClr val="bg1"/>
              </a:solidFill>
              <a:ln w="381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86" name="フローチャート: 端子 85">
                <a:extLst>
                  <a:ext uri="{FF2B5EF4-FFF2-40B4-BE49-F238E27FC236}">
                    <a16:creationId xmlns:a16="http://schemas.microsoft.com/office/drawing/2014/main" id="{B2441DF3-EE0B-E227-762B-82AD5D13D27C}"/>
                  </a:ext>
                </a:extLst>
              </p:cNvPr>
              <p:cNvSpPr/>
              <p:nvPr/>
            </p:nvSpPr>
            <p:spPr>
              <a:xfrm>
                <a:off x="411741" y="5971493"/>
                <a:ext cx="4783514" cy="730839"/>
              </a:xfrm>
              <a:prstGeom prst="flowChartTerminator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02" name="テキスト ボックス 101">
                <a:extLst>
                  <a:ext uri="{FF2B5EF4-FFF2-40B4-BE49-F238E27FC236}">
                    <a16:creationId xmlns:a16="http://schemas.microsoft.com/office/drawing/2014/main" id="{D65E28DC-A506-1056-EF28-2FD4D12ECB85}"/>
                  </a:ext>
                </a:extLst>
              </p:cNvPr>
              <p:cNvSpPr txBox="1"/>
              <p:nvPr/>
            </p:nvSpPr>
            <p:spPr>
              <a:xfrm rot="20606067">
                <a:off x="407537" y="6028350"/>
                <a:ext cx="976339" cy="369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b="1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第</a:t>
                </a:r>
                <a:r>
                  <a:rPr kumimoji="1" lang="en-US" altLang="ja-JP" b="1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3</a:t>
                </a:r>
                <a:r>
                  <a:rPr kumimoji="1" lang="ja-JP" altLang="en-US" b="1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回</a:t>
                </a:r>
              </a:p>
            </p:txBody>
          </p:sp>
          <p:sp>
            <p:nvSpPr>
              <p:cNvPr id="116" name="テキスト ボックス 115">
                <a:extLst>
                  <a:ext uri="{FF2B5EF4-FFF2-40B4-BE49-F238E27FC236}">
                    <a16:creationId xmlns:a16="http://schemas.microsoft.com/office/drawing/2014/main" id="{A594A6F9-F285-920F-5A86-FDD386141D96}"/>
                  </a:ext>
                </a:extLst>
              </p:cNvPr>
              <p:cNvSpPr txBox="1"/>
              <p:nvPr/>
            </p:nvSpPr>
            <p:spPr>
              <a:xfrm>
                <a:off x="2073617" y="5969131"/>
                <a:ext cx="2792515" cy="3620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b="1" dirty="0">
                    <a:ln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ボッチャで遊ぼう！</a:t>
                </a:r>
              </a:p>
            </p:txBody>
          </p:sp>
          <p:pic>
            <p:nvPicPr>
              <p:cNvPr id="118" name="図 117" descr="図形, 円&#10;&#10;AI によって生成されたコンテンツは間違っている可能性があります。">
                <a:extLst>
                  <a:ext uri="{FF2B5EF4-FFF2-40B4-BE49-F238E27FC236}">
                    <a16:creationId xmlns:a16="http://schemas.microsoft.com/office/drawing/2014/main" id="{3B166789-D15D-D5A6-A20D-F4F72343E8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8250" b="92250" l="10000" r="90000">
                            <a14:foregroundMark x1="42125" y1="8250" x2="60813" y2="9333"/>
                            <a14:foregroundMark x1="62313" y1="46333" x2="68125" y2="79083"/>
                            <a14:foregroundMark x1="68125" y1="79083" x2="68188" y2="82833"/>
                            <a14:foregroundMark x1="50813" y1="53000" x2="56563" y2="65333"/>
                            <a14:foregroundMark x1="56563" y1="65333" x2="71875" y2="66083"/>
                            <a14:foregroundMark x1="71875" y1="66083" x2="64375" y2="47167"/>
                            <a14:foregroundMark x1="64375" y1="47167" x2="51625" y2="63167"/>
                            <a14:foregroundMark x1="51625" y1="63167" x2="68625" y2="58417"/>
                            <a14:foregroundMark x1="68625" y1="58417" x2="58375" y2="62417"/>
                            <a14:foregroundMark x1="58375" y1="62417" x2="63813" y2="61917"/>
                            <a14:foregroundMark x1="63813" y1="61917" x2="63688" y2="59250"/>
                            <a14:foregroundMark x1="66000" y1="43667" x2="74375" y2="53333"/>
                            <a14:foregroundMark x1="74375" y1="53333" x2="79188" y2="63667"/>
                            <a14:foregroundMark x1="79188" y1="63667" x2="79188" y2="63917"/>
                            <a14:foregroundMark x1="59813" y1="44500" x2="53813" y2="52500"/>
                            <a14:foregroundMark x1="53813" y1="52500" x2="47438" y2="67417"/>
                            <a14:foregroundMark x1="47438" y1="67417" x2="47313" y2="70583"/>
                            <a14:foregroundMark x1="50125" y1="74583" x2="58125" y2="82500"/>
                            <a14:foregroundMark x1="58125" y1="82500" x2="71563" y2="85417"/>
                            <a14:foregroundMark x1="71563" y1="85417" x2="72688" y2="81750"/>
                            <a14:foregroundMark x1="70500" y1="45167" x2="79438" y2="64000"/>
                            <a14:foregroundMark x1="79438" y1="64000" x2="80188" y2="79083"/>
                            <a14:foregroundMark x1="80188" y1="79083" x2="79688" y2="81500"/>
                            <a14:foregroundMark x1="58625" y1="40500" x2="48813" y2="50333"/>
                            <a14:foregroundMark x1="48813" y1="50333" x2="45875" y2="56250"/>
                            <a14:foregroundMark x1="45875" y1="56250" x2="44375" y2="72250"/>
                            <a14:foregroundMark x1="44375" y1="72250" x2="47625" y2="80667"/>
                            <a14:foregroundMark x1="47625" y1="80667" x2="49125" y2="82000"/>
                            <a14:foregroundMark x1="61313" y1="41000" x2="67750" y2="40083"/>
                            <a14:foregroundMark x1="67750" y1="40083" x2="77625" y2="47917"/>
                            <a14:foregroundMark x1="77625" y1="47917" x2="81188" y2="55417"/>
                            <a14:foregroundMark x1="82688" y1="58083" x2="82688" y2="58083"/>
                            <a14:foregroundMark x1="84063" y1="67667" x2="84063" y2="67667"/>
                            <a14:foregroundMark x1="75875" y1="86833" x2="75875" y2="86833"/>
                            <a14:foregroundMark x1="51000" y1="83500" x2="56500" y2="90000"/>
                            <a14:foregroundMark x1="58125" y1="91333" x2="58125" y2="91333"/>
                            <a14:foregroundMark x1="61000" y1="91333" x2="73500" y2="89167"/>
                            <a14:foregroundMark x1="73500" y1="89167" x2="75000" y2="87750"/>
                            <a14:foregroundMark x1="64313" y1="92250" x2="65000" y2="92250"/>
                            <a14:foregroundMark x1="68875" y1="91333" x2="68875" y2="9133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99348" y="6018806"/>
                <a:ext cx="899548" cy="674660"/>
              </a:xfrm>
              <a:prstGeom prst="rect">
                <a:avLst/>
              </a:prstGeom>
            </p:spPr>
          </p:pic>
        </p:grpSp>
        <p:sp>
          <p:nvSpPr>
            <p:cNvPr id="119" name="テキスト ボックス 118">
              <a:extLst>
                <a:ext uri="{FF2B5EF4-FFF2-40B4-BE49-F238E27FC236}">
                  <a16:creationId xmlns:a16="http://schemas.microsoft.com/office/drawing/2014/main" id="{07473DC0-570F-541A-E6B1-3AB744A68EC6}"/>
                </a:ext>
              </a:extLst>
            </p:cNvPr>
            <p:cNvSpPr txBox="1"/>
            <p:nvPr/>
          </p:nvSpPr>
          <p:spPr>
            <a:xfrm>
              <a:off x="6332936" y="5757557"/>
              <a:ext cx="2960427" cy="3195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デジタルクリエイター教室</a:t>
              </a:r>
            </a:p>
          </p:txBody>
        </p:sp>
        <p:pic>
          <p:nvPicPr>
            <p:cNvPr id="121" name="図 120" descr="ノートパソコンの上にあるモニターとキーボード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E6192426-51DF-963C-9584-B490F859A1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9479" b="90000" l="8854" r="90000">
                          <a14:foregroundMark x1="14896" y1="9583" x2="59271" y2="10625"/>
                          <a14:foregroundMark x1="29479" y1="72083" x2="38542" y2="72708"/>
                          <a14:foregroundMark x1="39063" y1="70833" x2="53958" y2="70104"/>
                          <a14:foregroundMark x1="37813" y1="69896" x2="39271" y2="70104"/>
                          <a14:foregroundMark x1="36979" y1="71042" x2="38333" y2="71042"/>
                          <a14:foregroundMark x1="8854" y1="86771" x2="8854" y2="8677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45663" y="5829680"/>
              <a:ext cx="517728" cy="517729"/>
            </a:xfrm>
            <a:prstGeom prst="rect">
              <a:avLst/>
            </a:prstGeom>
          </p:spPr>
        </p:pic>
      </p:grpSp>
      <p:grpSp>
        <p:nvGrpSpPr>
          <p:cNvPr id="133" name="グループ化 132">
            <a:extLst>
              <a:ext uri="{FF2B5EF4-FFF2-40B4-BE49-F238E27FC236}">
                <a16:creationId xmlns:a16="http://schemas.microsoft.com/office/drawing/2014/main" id="{A064153D-DD34-F456-DC11-38C1152F3AB7}"/>
              </a:ext>
            </a:extLst>
          </p:cNvPr>
          <p:cNvGrpSpPr/>
          <p:nvPr/>
        </p:nvGrpSpPr>
        <p:grpSpPr>
          <a:xfrm>
            <a:off x="107906" y="7945065"/>
            <a:ext cx="5071802" cy="2324569"/>
            <a:chOff x="81367" y="8653921"/>
            <a:chExt cx="5181370" cy="2430807"/>
          </a:xfrm>
        </p:grpSpPr>
        <p:sp>
          <p:nvSpPr>
            <p:cNvPr id="82" name="四角形: 角を丸くする 81">
              <a:extLst>
                <a:ext uri="{FF2B5EF4-FFF2-40B4-BE49-F238E27FC236}">
                  <a16:creationId xmlns:a16="http://schemas.microsoft.com/office/drawing/2014/main" id="{666F11B0-0B77-DCE7-47B9-3365F6A80D44}"/>
                </a:ext>
              </a:extLst>
            </p:cNvPr>
            <p:cNvSpPr/>
            <p:nvPr/>
          </p:nvSpPr>
          <p:spPr>
            <a:xfrm>
              <a:off x="102156" y="8811185"/>
              <a:ext cx="4793041" cy="227354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8" name="フローチャート: 端子 87">
              <a:extLst>
                <a:ext uri="{FF2B5EF4-FFF2-40B4-BE49-F238E27FC236}">
                  <a16:creationId xmlns:a16="http://schemas.microsoft.com/office/drawing/2014/main" id="{46B28849-02F1-0F97-5B04-C748FF1BCF7A}"/>
                </a:ext>
              </a:extLst>
            </p:cNvPr>
            <p:cNvSpPr/>
            <p:nvPr/>
          </p:nvSpPr>
          <p:spPr>
            <a:xfrm>
              <a:off x="81367" y="8676242"/>
              <a:ext cx="4794070" cy="701470"/>
            </a:xfrm>
            <a:prstGeom prst="flowChartTerminator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79F0AED3-F954-56D9-304A-F235BCFDA86B}"/>
                </a:ext>
              </a:extLst>
            </p:cNvPr>
            <p:cNvSpPr txBox="1"/>
            <p:nvPr/>
          </p:nvSpPr>
          <p:spPr>
            <a:xfrm rot="20606067">
              <a:off x="129304" y="8703157"/>
              <a:ext cx="9763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第</a:t>
              </a:r>
              <a:r>
                <a:rPr kumimoji="1" lang="en-US" altLang="ja-JP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5</a:t>
              </a:r>
              <a:r>
                <a:rPr kumimoji="1" lang="ja-JP" altLang="en-US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回</a:t>
              </a:r>
            </a:p>
          </p:txBody>
        </p:sp>
        <p:sp>
          <p:nvSpPr>
            <p:cNvPr id="122" name="テキスト ボックス 121">
              <a:extLst>
                <a:ext uri="{FF2B5EF4-FFF2-40B4-BE49-F238E27FC236}">
                  <a16:creationId xmlns:a16="http://schemas.microsoft.com/office/drawing/2014/main" id="{B41B585A-49B9-966E-9078-37278D354573}"/>
                </a:ext>
              </a:extLst>
            </p:cNvPr>
            <p:cNvSpPr txBox="1"/>
            <p:nvPr/>
          </p:nvSpPr>
          <p:spPr>
            <a:xfrm>
              <a:off x="1567098" y="8653921"/>
              <a:ext cx="3695639" cy="5471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わくわく！</a:t>
              </a:r>
              <a:endParaRPr kumimoji="1" lang="en-US" altLang="ja-JP" sz="1400" b="1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kumimoji="1" lang="ja-JP" altLang="en-US" sz="14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スペシャル・クリスマスパーティー</a:t>
              </a:r>
            </a:p>
          </p:txBody>
        </p:sp>
        <p:pic>
          <p:nvPicPr>
            <p:cNvPr id="124" name="図 123" descr="テーブル が含まれている画像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20227B8E-1D78-F4ED-3811-55C2B4AD7D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8063" y="8662034"/>
              <a:ext cx="535253" cy="726415"/>
            </a:xfrm>
            <a:prstGeom prst="rect">
              <a:avLst/>
            </a:prstGeom>
          </p:spPr>
        </p:pic>
      </p:grpSp>
      <p:grpSp>
        <p:nvGrpSpPr>
          <p:cNvPr id="134" name="グループ化 133">
            <a:extLst>
              <a:ext uri="{FF2B5EF4-FFF2-40B4-BE49-F238E27FC236}">
                <a16:creationId xmlns:a16="http://schemas.microsoft.com/office/drawing/2014/main" id="{0446BB41-3D56-F23F-26B9-C10C45241C96}"/>
              </a:ext>
            </a:extLst>
          </p:cNvPr>
          <p:cNvGrpSpPr/>
          <p:nvPr/>
        </p:nvGrpSpPr>
        <p:grpSpPr>
          <a:xfrm>
            <a:off x="5009338" y="7917937"/>
            <a:ext cx="4511357" cy="2366783"/>
            <a:chOff x="4978059" y="8616226"/>
            <a:chExt cx="4226052" cy="2224099"/>
          </a:xfrm>
        </p:grpSpPr>
        <p:sp>
          <p:nvSpPr>
            <p:cNvPr id="81" name="四角形: 角を丸くする 80">
              <a:extLst>
                <a:ext uri="{FF2B5EF4-FFF2-40B4-BE49-F238E27FC236}">
                  <a16:creationId xmlns:a16="http://schemas.microsoft.com/office/drawing/2014/main" id="{0A16B168-A8B7-8281-1899-DCA99178E51D}"/>
                </a:ext>
              </a:extLst>
            </p:cNvPr>
            <p:cNvSpPr/>
            <p:nvPr/>
          </p:nvSpPr>
          <p:spPr>
            <a:xfrm>
              <a:off x="5013249" y="8677309"/>
              <a:ext cx="4190862" cy="2163016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EF358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9" name="フローチャート: 端子 88">
              <a:extLst>
                <a:ext uri="{FF2B5EF4-FFF2-40B4-BE49-F238E27FC236}">
                  <a16:creationId xmlns:a16="http://schemas.microsoft.com/office/drawing/2014/main" id="{96300608-F35D-8EFF-477A-D82675B97064}"/>
                </a:ext>
              </a:extLst>
            </p:cNvPr>
            <p:cNvSpPr/>
            <p:nvPr/>
          </p:nvSpPr>
          <p:spPr>
            <a:xfrm>
              <a:off x="4978059" y="8640532"/>
              <a:ext cx="4226052" cy="600772"/>
            </a:xfrm>
            <a:prstGeom prst="flowChartTerminator">
              <a:avLst/>
            </a:prstGeom>
            <a:solidFill>
              <a:srgbClr val="EF3580"/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5" name="テキスト ボックス 104">
              <a:extLst>
                <a:ext uri="{FF2B5EF4-FFF2-40B4-BE49-F238E27FC236}">
                  <a16:creationId xmlns:a16="http://schemas.microsoft.com/office/drawing/2014/main" id="{9883B0E0-5177-5AB5-8DA7-A99A76188543}"/>
                </a:ext>
              </a:extLst>
            </p:cNvPr>
            <p:cNvSpPr txBox="1"/>
            <p:nvPr/>
          </p:nvSpPr>
          <p:spPr>
            <a:xfrm rot="20606067">
              <a:off x="5004800" y="8657552"/>
              <a:ext cx="9763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第</a:t>
              </a:r>
              <a:r>
                <a:rPr kumimoji="1" lang="en-US" altLang="ja-JP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6</a:t>
              </a:r>
              <a:r>
                <a:rPr kumimoji="1" lang="ja-JP" altLang="en-US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回</a:t>
              </a:r>
            </a:p>
          </p:txBody>
        </p:sp>
        <p:sp>
          <p:nvSpPr>
            <p:cNvPr id="125" name="テキスト ボックス 124">
              <a:extLst>
                <a:ext uri="{FF2B5EF4-FFF2-40B4-BE49-F238E27FC236}">
                  <a16:creationId xmlns:a16="http://schemas.microsoft.com/office/drawing/2014/main" id="{E5CF9FE6-AF45-C5CA-7825-E3552A559896}"/>
                </a:ext>
              </a:extLst>
            </p:cNvPr>
            <p:cNvSpPr txBox="1"/>
            <p:nvPr/>
          </p:nvSpPr>
          <p:spPr>
            <a:xfrm>
              <a:off x="6431618" y="8678413"/>
              <a:ext cx="2192179" cy="3181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親子マナー教室</a:t>
              </a:r>
            </a:p>
          </p:txBody>
        </p:sp>
        <p:pic>
          <p:nvPicPr>
            <p:cNvPr id="127" name="図 126" descr="ナイフ, 座る, テーブル が含まれている画像&#10;&#10;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72617A43-AB94-E7D8-5222-0BE141F190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9063" b="94688" l="10000" r="90000">
                          <a14:foregroundMark x1="64688" y1="13438" x2="64896" y2="29271"/>
                          <a14:foregroundMark x1="64896" y1="29271" x2="64896" y2="29271"/>
                          <a14:foregroundMark x1="38542" y1="9479" x2="38542" y2="9479"/>
                          <a14:foregroundMark x1="42604" y1="9479" x2="42604" y2="9479"/>
                          <a14:foregroundMark x1="33646" y1="9063" x2="33646" y2="9063"/>
                          <a14:foregroundMark x1="38333" y1="90104" x2="39271" y2="91563"/>
                          <a14:foregroundMark x1="64167" y1="94688" x2="64167" y2="9468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5129" y="8616226"/>
              <a:ext cx="640246" cy="640246"/>
            </a:xfrm>
            <a:prstGeom prst="rect">
              <a:avLst/>
            </a:prstGeom>
          </p:spPr>
        </p:pic>
      </p:grpSp>
      <p:sp>
        <p:nvSpPr>
          <p:cNvPr id="135" name="テキスト ボックス 134">
            <a:extLst>
              <a:ext uri="{FF2B5EF4-FFF2-40B4-BE49-F238E27FC236}">
                <a16:creationId xmlns:a16="http://schemas.microsoft.com/office/drawing/2014/main" id="{DBF27CF2-F813-54AC-65CC-6083E9102F85}"/>
              </a:ext>
            </a:extLst>
          </p:cNvPr>
          <p:cNvSpPr txBox="1"/>
          <p:nvPr/>
        </p:nvSpPr>
        <p:spPr>
          <a:xfrm>
            <a:off x="107905" y="11358402"/>
            <a:ext cx="15024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kumimoji="1" lang="ja-JP" altLang="en-US" sz="1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申込方法</a:t>
            </a:r>
            <a:r>
              <a:rPr kumimoji="1" lang="en-US" altLang="ja-JP" sz="1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  <a:endParaRPr kumimoji="1" lang="ja-JP" altLang="en-US" sz="16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DE268BA3-FE73-A6ED-FFE9-6ECE2335D3CA}"/>
              </a:ext>
            </a:extLst>
          </p:cNvPr>
          <p:cNvGrpSpPr/>
          <p:nvPr/>
        </p:nvGrpSpPr>
        <p:grpSpPr>
          <a:xfrm>
            <a:off x="119476" y="11191794"/>
            <a:ext cx="7096190" cy="596192"/>
            <a:chOff x="584694" y="10967206"/>
            <a:chExt cx="7096190" cy="596192"/>
          </a:xfrm>
        </p:grpSpPr>
        <p:sp>
          <p:nvSpPr>
            <p:cNvPr id="136" name="テキスト ボックス 135">
              <a:extLst>
                <a:ext uri="{FF2B5EF4-FFF2-40B4-BE49-F238E27FC236}">
                  <a16:creationId xmlns:a16="http://schemas.microsoft.com/office/drawing/2014/main" id="{7CA371E3-251D-923D-D36D-3475D2610B11}"/>
                </a:ext>
              </a:extLst>
            </p:cNvPr>
            <p:cNvSpPr txBox="1"/>
            <p:nvPr/>
          </p:nvSpPr>
          <p:spPr>
            <a:xfrm>
              <a:off x="584694" y="10967206"/>
              <a:ext cx="159110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5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もうしこみほうほう</a:t>
              </a:r>
            </a:p>
          </p:txBody>
        </p:sp>
        <p:grpSp>
          <p:nvGrpSpPr>
            <p:cNvPr id="150" name="グループ化 149">
              <a:extLst>
                <a:ext uri="{FF2B5EF4-FFF2-40B4-BE49-F238E27FC236}">
                  <a16:creationId xmlns:a16="http://schemas.microsoft.com/office/drawing/2014/main" id="{9ACB656F-A3FF-F776-2066-25F355647D5D}"/>
                </a:ext>
              </a:extLst>
            </p:cNvPr>
            <p:cNvGrpSpPr/>
            <p:nvPr/>
          </p:nvGrpSpPr>
          <p:grpSpPr>
            <a:xfrm>
              <a:off x="2008429" y="11053966"/>
              <a:ext cx="5672455" cy="509432"/>
              <a:chOff x="2120723" y="11310638"/>
              <a:chExt cx="5672455" cy="509432"/>
            </a:xfrm>
          </p:grpSpPr>
          <p:sp>
            <p:nvSpPr>
              <p:cNvPr id="137" name="テキスト ボックス 136">
                <a:extLst>
                  <a:ext uri="{FF2B5EF4-FFF2-40B4-BE49-F238E27FC236}">
                    <a16:creationId xmlns:a16="http://schemas.microsoft.com/office/drawing/2014/main" id="{62A487B0-4BBA-6080-92A4-B4FC781B0AF5}"/>
                  </a:ext>
                </a:extLst>
              </p:cNvPr>
              <p:cNvSpPr txBox="1"/>
              <p:nvPr/>
            </p:nvSpPr>
            <p:spPr>
              <a:xfrm>
                <a:off x="2129176" y="11481516"/>
                <a:ext cx="566400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b="1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右の</a:t>
                </a:r>
                <a:r>
                  <a:rPr kumimoji="1" lang="en-US" altLang="ja-JP" sz="1600" b="1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QR</a:t>
                </a:r>
                <a:r>
                  <a:rPr kumimoji="1" lang="ja-JP" altLang="en-US" sz="1600" b="1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コードから、電子申請にてお申込みください。</a:t>
                </a:r>
              </a:p>
            </p:txBody>
          </p:sp>
          <p:sp>
            <p:nvSpPr>
              <p:cNvPr id="138" name="テキスト ボックス 137">
                <a:extLst>
                  <a:ext uri="{FF2B5EF4-FFF2-40B4-BE49-F238E27FC236}">
                    <a16:creationId xmlns:a16="http://schemas.microsoft.com/office/drawing/2014/main" id="{C6B188A5-1718-E14D-B466-AD85DC55F182}"/>
                  </a:ext>
                </a:extLst>
              </p:cNvPr>
              <p:cNvSpPr txBox="1"/>
              <p:nvPr/>
            </p:nvSpPr>
            <p:spPr>
              <a:xfrm>
                <a:off x="2120723" y="11310638"/>
                <a:ext cx="66042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05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みぎ</a:t>
                </a:r>
              </a:p>
            </p:txBody>
          </p:sp>
          <p:sp>
            <p:nvSpPr>
              <p:cNvPr id="139" name="テキスト ボックス 138">
                <a:extLst>
                  <a:ext uri="{FF2B5EF4-FFF2-40B4-BE49-F238E27FC236}">
                    <a16:creationId xmlns:a16="http://schemas.microsoft.com/office/drawing/2014/main" id="{85C16636-3D65-D392-33F3-373C90FCC9C3}"/>
                  </a:ext>
                </a:extLst>
              </p:cNvPr>
              <p:cNvSpPr txBox="1"/>
              <p:nvPr/>
            </p:nvSpPr>
            <p:spPr>
              <a:xfrm>
                <a:off x="4082910" y="11318994"/>
                <a:ext cx="135794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05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でんししんせい</a:t>
                </a:r>
              </a:p>
            </p:txBody>
          </p:sp>
          <p:sp>
            <p:nvSpPr>
              <p:cNvPr id="140" name="テキスト ボックス 139">
                <a:extLst>
                  <a:ext uri="{FF2B5EF4-FFF2-40B4-BE49-F238E27FC236}">
                    <a16:creationId xmlns:a16="http://schemas.microsoft.com/office/drawing/2014/main" id="{3914D10A-CE41-F346-1700-D74100AC08FA}"/>
                  </a:ext>
                </a:extLst>
              </p:cNvPr>
              <p:cNvSpPr txBox="1"/>
              <p:nvPr/>
            </p:nvSpPr>
            <p:spPr>
              <a:xfrm>
                <a:off x="5455357" y="11316340"/>
                <a:ext cx="86502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05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もうしこ</a:t>
                </a:r>
              </a:p>
            </p:txBody>
          </p:sp>
        </p:grp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40961381-0CC9-C873-863D-858DAC691488}"/>
              </a:ext>
            </a:extLst>
          </p:cNvPr>
          <p:cNvGrpSpPr/>
          <p:nvPr/>
        </p:nvGrpSpPr>
        <p:grpSpPr>
          <a:xfrm>
            <a:off x="1514094" y="11775728"/>
            <a:ext cx="6008442" cy="518524"/>
            <a:chOff x="2157671" y="11599920"/>
            <a:chExt cx="6008442" cy="518524"/>
          </a:xfrm>
        </p:grpSpPr>
        <p:sp>
          <p:nvSpPr>
            <p:cNvPr id="142" name="テキスト ボックス 141">
              <a:extLst>
                <a:ext uri="{FF2B5EF4-FFF2-40B4-BE49-F238E27FC236}">
                  <a16:creationId xmlns:a16="http://schemas.microsoft.com/office/drawing/2014/main" id="{3AD3DC46-0DA6-C6BA-2083-AF837F2382B3}"/>
                </a:ext>
              </a:extLst>
            </p:cNvPr>
            <p:cNvSpPr txBox="1"/>
            <p:nvPr/>
          </p:nvSpPr>
          <p:spPr>
            <a:xfrm>
              <a:off x="2210065" y="11779890"/>
              <a:ext cx="59560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6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当選者の決定は、抽選とします。（先着順ではありません）</a:t>
              </a:r>
            </a:p>
          </p:txBody>
        </p:sp>
        <p:grpSp>
          <p:nvGrpSpPr>
            <p:cNvPr id="149" name="グループ化 148">
              <a:extLst>
                <a:ext uri="{FF2B5EF4-FFF2-40B4-BE49-F238E27FC236}">
                  <a16:creationId xmlns:a16="http://schemas.microsoft.com/office/drawing/2014/main" id="{6FE9803F-A006-2A37-9A9C-A8BDD5139767}"/>
                </a:ext>
              </a:extLst>
            </p:cNvPr>
            <p:cNvGrpSpPr/>
            <p:nvPr/>
          </p:nvGrpSpPr>
          <p:grpSpPr>
            <a:xfrm>
              <a:off x="2157671" y="11599920"/>
              <a:ext cx="4814365" cy="260071"/>
              <a:chOff x="2125587" y="11968886"/>
              <a:chExt cx="4814365" cy="260071"/>
            </a:xfrm>
          </p:grpSpPr>
          <p:sp>
            <p:nvSpPr>
              <p:cNvPr id="141" name="テキスト ボックス 140">
                <a:extLst>
                  <a:ext uri="{FF2B5EF4-FFF2-40B4-BE49-F238E27FC236}">
                    <a16:creationId xmlns:a16="http://schemas.microsoft.com/office/drawing/2014/main" id="{2A66EF63-6013-1269-D74D-57B4E465E55B}"/>
                  </a:ext>
                </a:extLst>
              </p:cNvPr>
              <p:cNvSpPr txBox="1"/>
              <p:nvPr/>
            </p:nvSpPr>
            <p:spPr>
              <a:xfrm>
                <a:off x="2125587" y="11970191"/>
                <a:ext cx="135794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05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とうせんしゃ</a:t>
                </a:r>
              </a:p>
            </p:txBody>
          </p:sp>
          <p:sp>
            <p:nvSpPr>
              <p:cNvPr id="143" name="テキスト ボックス 142">
                <a:extLst>
                  <a:ext uri="{FF2B5EF4-FFF2-40B4-BE49-F238E27FC236}">
                    <a16:creationId xmlns:a16="http://schemas.microsoft.com/office/drawing/2014/main" id="{09AFD4A4-0FAC-3AD4-A8A4-8ECE3161245D}"/>
                  </a:ext>
                </a:extLst>
              </p:cNvPr>
              <p:cNvSpPr txBox="1"/>
              <p:nvPr/>
            </p:nvSpPr>
            <p:spPr>
              <a:xfrm>
                <a:off x="3054126" y="11972220"/>
                <a:ext cx="92522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05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けってい</a:t>
                </a:r>
              </a:p>
            </p:txBody>
          </p:sp>
          <p:sp>
            <p:nvSpPr>
              <p:cNvPr id="144" name="テキスト ボックス 143">
                <a:extLst>
                  <a:ext uri="{FF2B5EF4-FFF2-40B4-BE49-F238E27FC236}">
                    <a16:creationId xmlns:a16="http://schemas.microsoft.com/office/drawing/2014/main" id="{1D2A0F52-8063-D6EC-17AA-E93CE61529DF}"/>
                  </a:ext>
                </a:extLst>
              </p:cNvPr>
              <p:cNvSpPr txBox="1"/>
              <p:nvPr/>
            </p:nvSpPr>
            <p:spPr>
              <a:xfrm>
                <a:off x="3845793" y="11968886"/>
                <a:ext cx="851006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05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ちゅうせん</a:t>
                </a:r>
              </a:p>
            </p:txBody>
          </p:sp>
          <p:sp>
            <p:nvSpPr>
              <p:cNvPr id="145" name="テキスト ボックス 144">
                <a:extLst>
                  <a:ext uri="{FF2B5EF4-FFF2-40B4-BE49-F238E27FC236}">
                    <a16:creationId xmlns:a16="http://schemas.microsoft.com/office/drawing/2014/main" id="{FD87BA67-0890-292F-C0D4-D335CC2D341B}"/>
                  </a:ext>
                </a:extLst>
              </p:cNvPr>
              <p:cNvSpPr txBox="1"/>
              <p:nvPr/>
            </p:nvSpPr>
            <p:spPr>
              <a:xfrm>
                <a:off x="5299704" y="11975041"/>
                <a:ext cx="164024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05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せんちゃくじゅん</a:t>
                </a:r>
              </a:p>
            </p:txBody>
          </p:sp>
        </p:grpSp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36011C20-FE38-B40F-79F2-0DA493966160}"/>
              </a:ext>
            </a:extLst>
          </p:cNvPr>
          <p:cNvGrpSpPr/>
          <p:nvPr/>
        </p:nvGrpSpPr>
        <p:grpSpPr>
          <a:xfrm>
            <a:off x="57647" y="12219913"/>
            <a:ext cx="7938083" cy="505765"/>
            <a:chOff x="506823" y="12027409"/>
            <a:chExt cx="7938083" cy="505765"/>
          </a:xfrm>
        </p:grpSpPr>
        <p:sp>
          <p:nvSpPr>
            <p:cNvPr id="146" name="テキスト ボックス 145">
              <a:extLst>
                <a:ext uri="{FF2B5EF4-FFF2-40B4-BE49-F238E27FC236}">
                  <a16:creationId xmlns:a16="http://schemas.microsoft.com/office/drawing/2014/main" id="{A4233504-389C-0B34-4F60-C19573A460A5}"/>
                </a:ext>
              </a:extLst>
            </p:cNvPr>
            <p:cNvSpPr txBox="1"/>
            <p:nvPr/>
          </p:nvSpPr>
          <p:spPr>
            <a:xfrm>
              <a:off x="538102" y="12194620"/>
              <a:ext cx="184914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【</a:t>
              </a:r>
              <a:r>
                <a:rPr kumimoji="1" lang="ja-JP" altLang="en-US" sz="16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当選者発表</a:t>
              </a:r>
              <a:r>
                <a:rPr kumimoji="1" lang="en-US" altLang="ja-JP" sz="16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】</a:t>
              </a:r>
              <a:endParaRPr kumimoji="1" lang="ja-JP" altLang="en-US" sz="1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147" name="テキスト ボックス 146">
              <a:extLst>
                <a:ext uri="{FF2B5EF4-FFF2-40B4-BE49-F238E27FC236}">
                  <a16:creationId xmlns:a16="http://schemas.microsoft.com/office/drawing/2014/main" id="{9449AE1C-4B13-D078-08A7-205FBFC1F0AC}"/>
                </a:ext>
              </a:extLst>
            </p:cNvPr>
            <p:cNvSpPr txBox="1"/>
            <p:nvPr/>
          </p:nvSpPr>
          <p:spPr>
            <a:xfrm>
              <a:off x="506823" y="12027409"/>
              <a:ext cx="185974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5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とうせんしゃはっぴょう</a:t>
              </a:r>
            </a:p>
          </p:txBody>
        </p:sp>
        <p:sp>
          <p:nvSpPr>
            <p:cNvPr id="148" name="テキスト ボックス 147">
              <a:extLst>
                <a:ext uri="{FF2B5EF4-FFF2-40B4-BE49-F238E27FC236}">
                  <a16:creationId xmlns:a16="http://schemas.microsoft.com/office/drawing/2014/main" id="{14F42CF2-FC5C-4BCA-826A-E0D7D5F8FF07}"/>
                </a:ext>
              </a:extLst>
            </p:cNvPr>
            <p:cNvSpPr txBox="1"/>
            <p:nvPr/>
          </p:nvSpPr>
          <p:spPr>
            <a:xfrm>
              <a:off x="2068121" y="12171947"/>
              <a:ext cx="637678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6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10</a:t>
              </a:r>
              <a:r>
                <a:rPr kumimoji="1" lang="ja-JP" altLang="en-US" sz="16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月５日</a:t>
              </a:r>
              <a:r>
                <a:rPr kumimoji="1" lang="en-US" altLang="ja-JP" sz="16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(</a:t>
              </a:r>
              <a:r>
                <a:rPr kumimoji="1" lang="ja-JP" altLang="en-US" sz="16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月</a:t>
              </a:r>
              <a:r>
                <a:rPr kumimoji="1" lang="en-US" altLang="ja-JP" sz="16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)15</a:t>
              </a:r>
              <a:r>
                <a:rPr kumimoji="1" lang="ja-JP" altLang="en-US" sz="16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：</a:t>
              </a:r>
              <a:r>
                <a:rPr kumimoji="1" lang="en-US" altLang="ja-JP" sz="16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00</a:t>
              </a:r>
              <a:r>
                <a:rPr kumimoji="1" lang="ja-JP" altLang="en-US" sz="1600" b="1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に熊野町ホームページで発表します。</a:t>
              </a:r>
            </a:p>
          </p:txBody>
        </p:sp>
      </p:grpSp>
      <p:grpSp>
        <p:nvGrpSpPr>
          <p:cNvPr id="169" name="グループ化 168">
            <a:extLst>
              <a:ext uri="{FF2B5EF4-FFF2-40B4-BE49-F238E27FC236}">
                <a16:creationId xmlns:a16="http://schemas.microsoft.com/office/drawing/2014/main" id="{4E9A0CF5-0794-0FCC-5209-9A4C94B545EF}"/>
              </a:ext>
            </a:extLst>
          </p:cNvPr>
          <p:cNvGrpSpPr/>
          <p:nvPr/>
        </p:nvGrpSpPr>
        <p:grpSpPr>
          <a:xfrm>
            <a:off x="304431" y="4135493"/>
            <a:ext cx="2190419" cy="1057527"/>
            <a:chOff x="804990" y="4347940"/>
            <a:chExt cx="2190419" cy="1057527"/>
          </a:xfrm>
        </p:grpSpPr>
        <p:grpSp>
          <p:nvGrpSpPr>
            <p:cNvPr id="153" name="グループ化 152">
              <a:extLst>
                <a:ext uri="{FF2B5EF4-FFF2-40B4-BE49-F238E27FC236}">
                  <a16:creationId xmlns:a16="http://schemas.microsoft.com/office/drawing/2014/main" id="{17E718B3-7E0A-66E1-7A24-69853B6C0A3D}"/>
                </a:ext>
              </a:extLst>
            </p:cNvPr>
            <p:cNvGrpSpPr/>
            <p:nvPr/>
          </p:nvGrpSpPr>
          <p:grpSpPr>
            <a:xfrm>
              <a:off x="804990" y="4347940"/>
              <a:ext cx="698018" cy="301670"/>
              <a:chOff x="789865" y="4427489"/>
              <a:chExt cx="698018" cy="301670"/>
            </a:xfrm>
          </p:grpSpPr>
          <p:sp>
            <p:nvSpPr>
              <p:cNvPr id="151" name="楕円 150">
                <a:extLst>
                  <a:ext uri="{FF2B5EF4-FFF2-40B4-BE49-F238E27FC236}">
                    <a16:creationId xmlns:a16="http://schemas.microsoft.com/office/drawing/2014/main" id="{7566E7F0-E92F-075F-5EC1-59CD3FD4642D}"/>
                  </a:ext>
                </a:extLst>
              </p:cNvPr>
              <p:cNvSpPr/>
              <p:nvPr/>
            </p:nvSpPr>
            <p:spPr>
              <a:xfrm>
                <a:off x="789865" y="4427489"/>
                <a:ext cx="698018" cy="301670"/>
              </a:xfrm>
              <a:prstGeom prst="ellipse">
                <a:avLst/>
              </a:prstGeom>
              <a:solidFill>
                <a:srgbClr val="FFBB5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2" name="テキスト ボックス 151">
                <a:extLst>
                  <a:ext uri="{FF2B5EF4-FFF2-40B4-BE49-F238E27FC236}">
                    <a16:creationId xmlns:a16="http://schemas.microsoft.com/office/drawing/2014/main" id="{99B5B893-EE16-E083-397F-5843A7A3D089}"/>
                  </a:ext>
                </a:extLst>
              </p:cNvPr>
              <p:cNvSpPr txBox="1"/>
              <p:nvPr/>
            </p:nvSpPr>
            <p:spPr>
              <a:xfrm>
                <a:off x="908018" y="4439939"/>
                <a:ext cx="49196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内容</a:t>
                </a:r>
              </a:p>
            </p:txBody>
          </p:sp>
        </p:grpSp>
        <p:grpSp>
          <p:nvGrpSpPr>
            <p:cNvPr id="154" name="グループ化 153">
              <a:extLst>
                <a:ext uri="{FF2B5EF4-FFF2-40B4-BE49-F238E27FC236}">
                  <a16:creationId xmlns:a16="http://schemas.microsoft.com/office/drawing/2014/main" id="{0FF3D541-051A-9D13-62B0-EC12C3E64352}"/>
                </a:ext>
              </a:extLst>
            </p:cNvPr>
            <p:cNvGrpSpPr/>
            <p:nvPr/>
          </p:nvGrpSpPr>
          <p:grpSpPr>
            <a:xfrm>
              <a:off x="820115" y="4721118"/>
              <a:ext cx="698018" cy="301670"/>
              <a:chOff x="789865" y="4427489"/>
              <a:chExt cx="698018" cy="301670"/>
            </a:xfrm>
          </p:grpSpPr>
          <p:sp>
            <p:nvSpPr>
              <p:cNvPr id="155" name="楕円 154">
                <a:extLst>
                  <a:ext uri="{FF2B5EF4-FFF2-40B4-BE49-F238E27FC236}">
                    <a16:creationId xmlns:a16="http://schemas.microsoft.com/office/drawing/2014/main" id="{583E206E-403A-E9FE-E9FA-A8A0FE3B098B}"/>
                  </a:ext>
                </a:extLst>
              </p:cNvPr>
              <p:cNvSpPr/>
              <p:nvPr/>
            </p:nvSpPr>
            <p:spPr>
              <a:xfrm>
                <a:off x="789865" y="4427489"/>
                <a:ext cx="698018" cy="301670"/>
              </a:xfrm>
              <a:prstGeom prst="ellipse">
                <a:avLst/>
              </a:prstGeom>
              <a:solidFill>
                <a:srgbClr val="FFBB5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6" name="テキスト ボックス 155">
                <a:extLst>
                  <a:ext uri="{FF2B5EF4-FFF2-40B4-BE49-F238E27FC236}">
                    <a16:creationId xmlns:a16="http://schemas.microsoft.com/office/drawing/2014/main" id="{D2A590C4-D79F-E05F-A0C0-8491D03FB085}"/>
                  </a:ext>
                </a:extLst>
              </p:cNvPr>
              <p:cNvSpPr txBox="1"/>
              <p:nvPr/>
            </p:nvSpPr>
            <p:spPr>
              <a:xfrm>
                <a:off x="908018" y="4439939"/>
                <a:ext cx="49196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日時</a:t>
                </a:r>
              </a:p>
            </p:txBody>
          </p:sp>
        </p:grpSp>
        <p:grpSp>
          <p:nvGrpSpPr>
            <p:cNvPr id="157" name="グループ化 156">
              <a:extLst>
                <a:ext uri="{FF2B5EF4-FFF2-40B4-BE49-F238E27FC236}">
                  <a16:creationId xmlns:a16="http://schemas.microsoft.com/office/drawing/2014/main" id="{66D928B0-02AC-8255-D970-1794AA7478D5}"/>
                </a:ext>
              </a:extLst>
            </p:cNvPr>
            <p:cNvGrpSpPr/>
            <p:nvPr/>
          </p:nvGrpSpPr>
          <p:grpSpPr>
            <a:xfrm>
              <a:off x="2272565" y="5103797"/>
              <a:ext cx="722844" cy="301670"/>
              <a:chOff x="486807" y="4395259"/>
              <a:chExt cx="722844" cy="301670"/>
            </a:xfrm>
          </p:grpSpPr>
          <p:sp>
            <p:nvSpPr>
              <p:cNvPr id="158" name="楕円 157">
                <a:extLst>
                  <a:ext uri="{FF2B5EF4-FFF2-40B4-BE49-F238E27FC236}">
                    <a16:creationId xmlns:a16="http://schemas.microsoft.com/office/drawing/2014/main" id="{786ADDCB-E243-A8B8-E814-AA2549826D65}"/>
                  </a:ext>
                </a:extLst>
              </p:cNvPr>
              <p:cNvSpPr/>
              <p:nvPr/>
            </p:nvSpPr>
            <p:spPr>
              <a:xfrm>
                <a:off x="486807" y="4395259"/>
                <a:ext cx="698018" cy="301670"/>
              </a:xfrm>
              <a:prstGeom prst="ellipse">
                <a:avLst/>
              </a:prstGeom>
              <a:solidFill>
                <a:srgbClr val="FFBB5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59" name="テキスト ボックス 158">
                <a:extLst>
                  <a:ext uri="{FF2B5EF4-FFF2-40B4-BE49-F238E27FC236}">
                    <a16:creationId xmlns:a16="http://schemas.microsoft.com/office/drawing/2014/main" id="{EEA34FB1-92AB-A13A-71A5-267C4785B940}"/>
                  </a:ext>
                </a:extLst>
              </p:cNvPr>
              <p:cNvSpPr txBox="1"/>
              <p:nvPr/>
            </p:nvSpPr>
            <p:spPr>
              <a:xfrm>
                <a:off x="557958" y="4397501"/>
                <a:ext cx="65169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参加費</a:t>
                </a:r>
              </a:p>
            </p:txBody>
          </p:sp>
        </p:grpSp>
        <p:grpSp>
          <p:nvGrpSpPr>
            <p:cNvPr id="160" name="グループ化 159">
              <a:extLst>
                <a:ext uri="{FF2B5EF4-FFF2-40B4-BE49-F238E27FC236}">
                  <a16:creationId xmlns:a16="http://schemas.microsoft.com/office/drawing/2014/main" id="{2E443AA1-4D7A-7BA6-AAE6-AFA05D391E33}"/>
                </a:ext>
              </a:extLst>
            </p:cNvPr>
            <p:cNvGrpSpPr/>
            <p:nvPr/>
          </p:nvGrpSpPr>
          <p:grpSpPr>
            <a:xfrm>
              <a:off x="828652" y="5075668"/>
              <a:ext cx="698018" cy="321304"/>
              <a:chOff x="789865" y="4375771"/>
              <a:chExt cx="698018" cy="321304"/>
            </a:xfrm>
          </p:grpSpPr>
          <p:sp>
            <p:nvSpPr>
              <p:cNvPr id="161" name="楕円 160">
                <a:extLst>
                  <a:ext uri="{FF2B5EF4-FFF2-40B4-BE49-F238E27FC236}">
                    <a16:creationId xmlns:a16="http://schemas.microsoft.com/office/drawing/2014/main" id="{78E55CC9-8822-29D2-A1A1-5DB5610A1A6C}"/>
                  </a:ext>
                </a:extLst>
              </p:cNvPr>
              <p:cNvSpPr/>
              <p:nvPr/>
            </p:nvSpPr>
            <p:spPr>
              <a:xfrm>
                <a:off x="789865" y="4395405"/>
                <a:ext cx="698018" cy="301670"/>
              </a:xfrm>
              <a:prstGeom prst="ellipse">
                <a:avLst/>
              </a:prstGeom>
              <a:solidFill>
                <a:srgbClr val="FFBB57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62" name="テキスト ボックス 161">
                <a:extLst>
                  <a:ext uri="{FF2B5EF4-FFF2-40B4-BE49-F238E27FC236}">
                    <a16:creationId xmlns:a16="http://schemas.microsoft.com/office/drawing/2014/main" id="{25930A54-4F33-4567-805B-D19A72951A2F}"/>
                  </a:ext>
                </a:extLst>
              </p:cNvPr>
              <p:cNvSpPr txBox="1"/>
              <p:nvPr/>
            </p:nvSpPr>
            <p:spPr>
              <a:xfrm>
                <a:off x="908018" y="4375771"/>
                <a:ext cx="49196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定員</a:t>
                </a:r>
              </a:p>
            </p:txBody>
          </p:sp>
        </p:grpSp>
      </p:grpSp>
      <p:sp>
        <p:nvSpPr>
          <p:cNvPr id="163" name="テキスト ボックス 162">
            <a:extLst>
              <a:ext uri="{FF2B5EF4-FFF2-40B4-BE49-F238E27FC236}">
                <a16:creationId xmlns:a16="http://schemas.microsoft.com/office/drawing/2014/main" id="{AB595F88-1F8C-D0D1-E321-C3267B5384AE}"/>
              </a:ext>
            </a:extLst>
          </p:cNvPr>
          <p:cNvSpPr txBox="1"/>
          <p:nvPr/>
        </p:nvSpPr>
        <p:spPr>
          <a:xfrm>
            <a:off x="1449926" y="3680703"/>
            <a:ext cx="307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講師　</a:t>
            </a:r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生協ひろしま</a:t>
            </a:r>
            <a:endParaRPr kumimoji="1"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ファイナンシャルプランナーの会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64" name="テキスト ボックス 163">
            <a:extLst>
              <a:ext uri="{FF2B5EF4-FFF2-40B4-BE49-F238E27FC236}">
                <a16:creationId xmlns:a16="http://schemas.microsoft.com/office/drawing/2014/main" id="{86EFCEA1-8802-DD3A-31DD-9E8CC4E725F4}"/>
              </a:ext>
            </a:extLst>
          </p:cNvPr>
          <p:cNvSpPr txBox="1"/>
          <p:nvPr/>
        </p:nvSpPr>
        <p:spPr>
          <a:xfrm>
            <a:off x="6129032" y="3813073"/>
            <a:ext cx="27300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講師　</a:t>
            </a:r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外国人スタッフ・熊野町職員</a:t>
            </a:r>
            <a:endParaRPr kumimoji="1" lang="ja-JP" altLang="en-US" sz="16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65" name="テキスト ボックス 164">
            <a:extLst>
              <a:ext uri="{FF2B5EF4-FFF2-40B4-BE49-F238E27FC236}">
                <a16:creationId xmlns:a16="http://schemas.microsoft.com/office/drawing/2014/main" id="{590E1267-0B2F-9796-BB7A-A85F7A516906}"/>
              </a:ext>
            </a:extLst>
          </p:cNvPr>
          <p:cNvSpPr txBox="1"/>
          <p:nvPr/>
        </p:nvSpPr>
        <p:spPr>
          <a:xfrm>
            <a:off x="1793424" y="5980536"/>
            <a:ext cx="23418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講師　</a:t>
            </a:r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スポーツ推進委員</a:t>
            </a:r>
          </a:p>
        </p:txBody>
      </p:sp>
      <p:sp>
        <p:nvSpPr>
          <p:cNvPr id="166" name="テキスト ボックス 165">
            <a:extLst>
              <a:ext uri="{FF2B5EF4-FFF2-40B4-BE49-F238E27FC236}">
                <a16:creationId xmlns:a16="http://schemas.microsoft.com/office/drawing/2014/main" id="{C3C99FD1-068A-8490-1583-664ED93F36C1}"/>
              </a:ext>
            </a:extLst>
          </p:cNvPr>
          <p:cNvSpPr txBox="1"/>
          <p:nvPr/>
        </p:nvSpPr>
        <p:spPr>
          <a:xfrm>
            <a:off x="6267525" y="5977887"/>
            <a:ext cx="35662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講師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kumimoji="1"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KUMANO</a:t>
            </a:r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kumimoji="1"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AI</a:t>
            </a:r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</a:t>
            </a:r>
            <a:r>
              <a:rPr kumimoji="1"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STUDIO</a:t>
            </a:r>
            <a:r>
              <a:rPr kumimoji="1" lang="ja-JP" altLang="en-US" sz="120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kumimoji="1" lang="ja-JP" altLang="en-US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67" name="テキスト ボックス 166">
            <a:extLst>
              <a:ext uri="{FF2B5EF4-FFF2-40B4-BE49-F238E27FC236}">
                <a16:creationId xmlns:a16="http://schemas.microsoft.com/office/drawing/2014/main" id="{3331522F-2991-3C79-A3CE-B41DAB551461}"/>
              </a:ext>
            </a:extLst>
          </p:cNvPr>
          <p:cNvSpPr txBox="1"/>
          <p:nvPr/>
        </p:nvSpPr>
        <p:spPr>
          <a:xfrm>
            <a:off x="1449926" y="8371313"/>
            <a:ext cx="29052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講師</a:t>
            </a:r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大学生ボランティア・熊野町職員</a:t>
            </a:r>
          </a:p>
        </p:txBody>
      </p:sp>
      <p:sp>
        <p:nvSpPr>
          <p:cNvPr id="168" name="テキスト ボックス 167">
            <a:extLst>
              <a:ext uri="{FF2B5EF4-FFF2-40B4-BE49-F238E27FC236}">
                <a16:creationId xmlns:a16="http://schemas.microsoft.com/office/drawing/2014/main" id="{AC6DA4E4-DD8C-A57C-7A15-2DF1B0DF3FBA}"/>
              </a:ext>
            </a:extLst>
          </p:cNvPr>
          <p:cNvSpPr txBox="1"/>
          <p:nvPr/>
        </p:nvSpPr>
        <p:spPr>
          <a:xfrm>
            <a:off x="6317243" y="8295818"/>
            <a:ext cx="25634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講師　洋食だいにんぐ</a:t>
            </a:r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なかむら</a:t>
            </a:r>
          </a:p>
        </p:txBody>
      </p:sp>
      <p:grpSp>
        <p:nvGrpSpPr>
          <p:cNvPr id="170" name="グループ化 169">
            <a:extLst>
              <a:ext uri="{FF2B5EF4-FFF2-40B4-BE49-F238E27FC236}">
                <a16:creationId xmlns:a16="http://schemas.microsoft.com/office/drawing/2014/main" id="{274F33F3-830C-F9BF-D504-7A5464F96CE6}"/>
              </a:ext>
            </a:extLst>
          </p:cNvPr>
          <p:cNvGrpSpPr/>
          <p:nvPr/>
        </p:nvGrpSpPr>
        <p:grpSpPr>
          <a:xfrm>
            <a:off x="5070709" y="4194069"/>
            <a:ext cx="2074881" cy="1054621"/>
            <a:chOff x="804990" y="4347940"/>
            <a:chExt cx="2074881" cy="1054621"/>
          </a:xfrm>
        </p:grpSpPr>
        <p:grpSp>
          <p:nvGrpSpPr>
            <p:cNvPr id="171" name="グループ化 170">
              <a:extLst>
                <a:ext uri="{FF2B5EF4-FFF2-40B4-BE49-F238E27FC236}">
                  <a16:creationId xmlns:a16="http://schemas.microsoft.com/office/drawing/2014/main" id="{550287C5-B514-19E7-2D83-562042BC72C1}"/>
                </a:ext>
              </a:extLst>
            </p:cNvPr>
            <p:cNvGrpSpPr/>
            <p:nvPr/>
          </p:nvGrpSpPr>
          <p:grpSpPr>
            <a:xfrm>
              <a:off x="804990" y="4347940"/>
              <a:ext cx="698018" cy="301670"/>
              <a:chOff x="789865" y="4427489"/>
              <a:chExt cx="698018" cy="301670"/>
            </a:xfrm>
          </p:grpSpPr>
          <p:sp>
            <p:nvSpPr>
              <p:cNvPr id="181" name="楕円 180">
                <a:extLst>
                  <a:ext uri="{FF2B5EF4-FFF2-40B4-BE49-F238E27FC236}">
                    <a16:creationId xmlns:a16="http://schemas.microsoft.com/office/drawing/2014/main" id="{825B3D61-4790-8C96-E6B5-D4E2E1A10A5A}"/>
                  </a:ext>
                </a:extLst>
              </p:cNvPr>
              <p:cNvSpPr/>
              <p:nvPr/>
            </p:nvSpPr>
            <p:spPr>
              <a:xfrm>
                <a:off x="789865" y="4427489"/>
                <a:ext cx="698018" cy="30167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2" name="テキスト ボックス 181">
                <a:extLst>
                  <a:ext uri="{FF2B5EF4-FFF2-40B4-BE49-F238E27FC236}">
                    <a16:creationId xmlns:a16="http://schemas.microsoft.com/office/drawing/2014/main" id="{A4725EB0-2183-95D3-C79D-354ACFD839E9}"/>
                  </a:ext>
                </a:extLst>
              </p:cNvPr>
              <p:cNvSpPr txBox="1"/>
              <p:nvPr/>
            </p:nvSpPr>
            <p:spPr>
              <a:xfrm>
                <a:off x="908018" y="4439939"/>
                <a:ext cx="49196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内容</a:t>
                </a:r>
              </a:p>
            </p:txBody>
          </p:sp>
        </p:grpSp>
        <p:grpSp>
          <p:nvGrpSpPr>
            <p:cNvPr id="172" name="グループ化 171">
              <a:extLst>
                <a:ext uri="{FF2B5EF4-FFF2-40B4-BE49-F238E27FC236}">
                  <a16:creationId xmlns:a16="http://schemas.microsoft.com/office/drawing/2014/main" id="{EACC0393-AB79-D996-BB2F-E76628699AA6}"/>
                </a:ext>
              </a:extLst>
            </p:cNvPr>
            <p:cNvGrpSpPr/>
            <p:nvPr/>
          </p:nvGrpSpPr>
          <p:grpSpPr>
            <a:xfrm>
              <a:off x="820115" y="4721118"/>
              <a:ext cx="698018" cy="301670"/>
              <a:chOff x="789865" y="4427489"/>
              <a:chExt cx="698018" cy="301670"/>
            </a:xfrm>
          </p:grpSpPr>
          <p:sp>
            <p:nvSpPr>
              <p:cNvPr id="179" name="楕円 178">
                <a:extLst>
                  <a:ext uri="{FF2B5EF4-FFF2-40B4-BE49-F238E27FC236}">
                    <a16:creationId xmlns:a16="http://schemas.microsoft.com/office/drawing/2014/main" id="{A0BAC49A-EA46-3D3D-BA9D-475DD8EB385E}"/>
                  </a:ext>
                </a:extLst>
              </p:cNvPr>
              <p:cNvSpPr/>
              <p:nvPr/>
            </p:nvSpPr>
            <p:spPr>
              <a:xfrm>
                <a:off x="789865" y="4427489"/>
                <a:ext cx="698018" cy="30167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0" name="テキスト ボックス 179">
                <a:extLst>
                  <a:ext uri="{FF2B5EF4-FFF2-40B4-BE49-F238E27FC236}">
                    <a16:creationId xmlns:a16="http://schemas.microsoft.com/office/drawing/2014/main" id="{B049F7BA-56BD-DCF4-FBF9-D67BA1F22311}"/>
                  </a:ext>
                </a:extLst>
              </p:cNvPr>
              <p:cNvSpPr txBox="1"/>
              <p:nvPr/>
            </p:nvSpPr>
            <p:spPr>
              <a:xfrm>
                <a:off x="908018" y="4439939"/>
                <a:ext cx="49196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日時</a:t>
                </a:r>
              </a:p>
            </p:txBody>
          </p:sp>
        </p:grpSp>
        <p:grpSp>
          <p:nvGrpSpPr>
            <p:cNvPr id="173" name="グループ化 172">
              <a:extLst>
                <a:ext uri="{FF2B5EF4-FFF2-40B4-BE49-F238E27FC236}">
                  <a16:creationId xmlns:a16="http://schemas.microsoft.com/office/drawing/2014/main" id="{8AAB2D1B-C175-2B46-8432-A8CC6669AF8B}"/>
                </a:ext>
              </a:extLst>
            </p:cNvPr>
            <p:cNvGrpSpPr/>
            <p:nvPr/>
          </p:nvGrpSpPr>
          <p:grpSpPr>
            <a:xfrm>
              <a:off x="2181853" y="5098392"/>
              <a:ext cx="698018" cy="304169"/>
              <a:chOff x="396095" y="4389854"/>
              <a:chExt cx="698018" cy="304169"/>
            </a:xfrm>
          </p:grpSpPr>
          <p:sp>
            <p:nvSpPr>
              <p:cNvPr id="177" name="楕円 176">
                <a:extLst>
                  <a:ext uri="{FF2B5EF4-FFF2-40B4-BE49-F238E27FC236}">
                    <a16:creationId xmlns:a16="http://schemas.microsoft.com/office/drawing/2014/main" id="{97FB3DCA-49A2-9547-C495-A9244FCE697D}"/>
                  </a:ext>
                </a:extLst>
              </p:cNvPr>
              <p:cNvSpPr/>
              <p:nvPr/>
            </p:nvSpPr>
            <p:spPr>
              <a:xfrm>
                <a:off x="396095" y="4392353"/>
                <a:ext cx="698018" cy="30167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8" name="テキスト ボックス 177">
                <a:extLst>
                  <a:ext uri="{FF2B5EF4-FFF2-40B4-BE49-F238E27FC236}">
                    <a16:creationId xmlns:a16="http://schemas.microsoft.com/office/drawing/2014/main" id="{03EC85B3-127A-96D3-C0DF-A31B58EF681D}"/>
                  </a:ext>
                </a:extLst>
              </p:cNvPr>
              <p:cNvSpPr txBox="1"/>
              <p:nvPr/>
            </p:nvSpPr>
            <p:spPr>
              <a:xfrm>
                <a:off x="417155" y="4389854"/>
                <a:ext cx="65169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参加費</a:t>
                </a:r>
              </a:p>
            </p:txBody>
          </p:sp>
        </p:grpSp>
        <p:grpSp>
          <p:nvGrpSpPr>
            <p:cNvPr id="174" name="グループ化 173">
              <a:extLst>
                <a:ext uri="{FF2B5EF4-FFF2-40B4-BE49-F238E27FC236}">
                  <a16:creationId xmlns:a16="http://schemas.microsoft.com/office/drawing/2014/main" id="{5F96DFAA-0903-60F5-D965-91A9A91653A3}"/>
                </a:ext>
              </a:extLst>
            </p:cNvPr>
            <p:cNvGrpSpPr/>
            <p:nvPr/>
          </p:nvGrpSpPr>
          <p:grpSpPr>
            <a:xfrm>
              <a:off x="828652" y="5079260"/>
              <a:ext cx="698018" cy="301670"/>
              <a:chOff x="789865" y="4379363"/>
              <a:chExt cx="698018" cy="301670"/>
            </a:xfrm>
          </p:grpSpPr>
          <p:sp>
            <p:nvSpPr>
              <p:cNvPr id="175" name="楕円 174">
                <a:extLst>
                  <a:ext uri="{FF2B5EF4-FFF2-40B4-BE49-F238E27FC236}">
                    <a16:creationId xmlns:a16="http://schemas.microsoft.com/office/drawing/2014/main" id="{1D785F14-53C5-7ADF-8A86-E5D0D8AA2C06}"/>
                  </a:ext>
                </a:extLst>
              </p:cNvPr>
              <p:cNvSpPr/>
              <p:nvPr/>
            </p:nvSpPr>
            <p:spPr>
              <a:xfrm>
                <a:off x="789865" y="4379363"/>
                <a:ext cx="698018" cy="301670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76" name="テキスト ボックス 175">
                <a:extLst>
                  <a:ext uri="{FF2B5EF4-FFF2-40B4-BE49-F238E27FC236}">
                    <a16:creationId xmlns:a16="http://schemas.microsoft.com/office/drawing/2014/main" id="{7B9E30F7-7A5B-125B-9B0F-92E6C9680644}"/>
                  </a:ext>
                </a:extLst>
              </p:cNvPr>
              <p:cNvSpPr txBox="1"/>
              <p:nvPr/>
            </p:nvSpPr>
            <p:spPr>
              <a:xfrm>
                <a:off x="908018" y="4407855"/>
                <a:ext cx="49196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定員</a:t>
                </a:r>
              </a:p>
            </p:txBody>
          </p:sp>
        </p:grpSp>
      </p:grpSp>
      <p:grpSp>
        <p:nvGrpSpPr>
          <p:cNvPr id="183" name="グループ化 182">
            <a:extLst>
              <a:ext uri="{FF2B5EF4-FFF2-40B4-BE49-F238E27FC236}">
                <a16:creationId xmlns:a16="http://schemas.microsoft.com/office/drawing/2014/main" id="{27E1842A-10F2-3F8B-3016-45A50BEC2D0D}"/>
              </a:ext>
            </a:extLst>
          </p:cNvPr>
          <p:cNvGrpSpPr/>
          <p:nvPr/>
        </p:nvGrpSpPr>
        <p:grpSpPr>
          <a:xfrm>
            <a:off x="307341" y="6376196"/>
            <a:ext cx="2007322" cy="1097868"/>
            <a:chOff x="820115" y="4331188"/>
            <a:chExt cx="2007322" cy="1097868"/>
          </a:xfrm>
        </p:grpSpPr>
        <p:grpSp>
          <p:nvGrpSpPr>
            <p:cNvPr id="184" name="グループ化 183">
              <a:extLst>
                <a:ext uri="{FF2B5EF4-FFF2-40B4-BE49-F238E27FC236}">
                  <a16:creationId xmlns:a16="http://schemas.microsoft.com/office/drawing/2014/main" id="{2015B508-EEFF-C3CC-6A84-D506DB4D1DB0}"/>
                </a:ext>
              </a:extLst>
            </p:cNvPr>
            <p:cNvGrpSpPr/>
            <p:nvPr/>
          </p:nvGrpSpPr>
          <p:grpSpPr>
            <a:xfrm>
              <a:off x="836430" y="4331188"/>
              <a:ext cx="698018" cy="301670"/>
              <a:chOff x="821305" y="4410737"/>
              <a:chExt cx="698018" cy="301670"/>
            </a:xfrm>
          </p:grpSpPr>
          <p:sp>
            <p:nvSpPr>
              <p:cNvPr id="194" name="楕円 193">
                <a:extLst>
                  <a:ext uri="{FF2B5EF4-FFF2-40B4-BE49-F238E27FC236}">
                    <a16:creationId xmlns:a16="http://schemas.microsoft.com/office/drawing/2014/main" id="{910990EF-7D76-9DAA-820C-83D6B1383D91}"/>
                  </a:ext>
                </a:extLst>
              </p:cNvPr>
              <p:cNvSpPr/>
              <p:nvPr/>
            </p:nvSpPr>
            <p:spPr>
              <a:xfrm>
                <a:off x="821305" y="4410737"/>
                <a:ext cx="698018" cy="30167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5" name="テキスト ボックス 194">
                <a:extLst>
                  <a:ext uri="{FF2B5EF4-FFF2-40B4-BE49-F238E27FC236}">
                    <a16:creationId xmlns:a16="http://schemas.microsoft.com/office/drawing/2014/main" id="{DDC992CB-E9B4-D84A-E0CC-3306BBD2B893}"/>
                  </a:ext>
                </a:extLst>
              </p:cNvPr>
              <p:cNvSpPr txBox="1"/>
              <p:nvPr/>
            </p:nvSpPr>
            <p:spPr>
              <a:xfrm>
                <a:off x="931928" y="4426009"/>
                <a:ext cx="49196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内容</a:t>
                </a:r>
              </a:p>
            </p:txBody>
          </p:sp>
        </p:grpSp>
        <p:grpSp>
          <p:nvGrpSpPr>
            <p:cNvPr id="185" name="グループ化 184">
              <a:extLst>
                <a:ext uri="{FF2B5EF4-FFF2-40B4-BE49-F238E27FC236}">
                  <a16:creationId xmlns:a16="http://schemas.microsoft.com/office/drawing/2014/main" id="{C7CD23E1-A9B0-1DA7-222D-2F3764ED2392}"/>
                </a:ext>
              </a:extLst>
            </p:cNvPr>
            <p:cNvGrpSpPr/>
            <p:nvPr/>
          </p:nvGrpSpPr>
          <p:grpSpPr>
            <a:xfrm>
              <a:off x="820115" y="4721118"/>
              <a:ext cx="698018" cy="301670"/>
              <a:chOff x="789865" y="4427489"/>
              <a:chExt cx="698018" cy="301670"/>
            </a:xfrm>
          </p:grpSpPr>
          <p:sp>
            <p:nvSpPr>
              <p:cNvPr id="192" name="楕円 191">
                <a:extLst>
                  <a:ext uri="{FF2B5EF4-FFF2-40B4-BE49-F238E27FC236}">
                    <a16:creationId xmlns:a16="http://schemas.microsoft.com/office/drawing/2014/main" id="{AE805B50-83E8-0C19-EE62-9C32B209CE7A}"/>
                  </a:ext>
                </a:extLst>
              </p:cNvPr>
              <p:cNvSpPr/>
              <p:nvPr/>
            </p:nvSpPr>
            <p:spPr>
              <a:xfrm>
                <a:off x="789865" y="4427489"/>
                <a:ext cx="698018" cy="30167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3" name="テキスト ボックス 192">
                <a:extLst>
                  <a:ext uri="{FF2B5EF4-FFF2-40B4-BE49-F238E27FC236}">
                    <a16:creationId xmlns:a16="http://schemas.microsoft.com/office/drawing/2014/main" id="{B71E8383-7610-134C-5929-C4FB26A2667C}"/>
                  </a:ext>
                </a:extLst>
              </p:cNvPr>
              <p:cNvSpPr txBox="1"/>
              <p:nvPr/>
            </p:nvSpPr>
            <p:spPr>
              <a:xfrm>
                <a:off x="908018" y="4439939"/>
                <a:ext cx="49196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日時</a:t>
                </a:r>
              </a:p>
            </p:txBody>
          </p:sp>
        </p:grpSp>
        <p:grpSp>
          <p:nvGrpSpPr>
            <p:cNvPr id="186" name="グループ化 185">
              <a:extLst>
                <a:ext uri="{FF2B5EF4-FFF2-40B4-BE49-F238E27FC236}">
                  <a16:creationId xmlns:a16="http://schemas.microsoft.com/office/drawing/2014/main" id="{07D02763-F517-98E8-76A2-3F787751871D}"/>
                </a:ext>
              </a:extLst>
            </p:cNvPr>
            <p:cNvGrpSpPr/>
            <p:nvPr/>
          </p:nvGrpSpPr>
          <p:grpSpPr>
            <a:xfrm>
              <a:off x="2175744" y="5137236"/>
              <a:ext cx="651693" cy="291621"/>
              <a:chOff x="389986" y="4428698"/>
              <a:chExt cx="651693" cy="291621"/>
            </a:xfrm>
          </p:grpSpPr>
          <p:sp>
            <p:nvSpPr>
              <p:cNvPr id="190" name="楕円 189">
                <a:extLst>
                  <a:ext uri="{FF2B5EF4-FFF2-40B4-BE49-F238E27FC236}">
                    <a16:creationId xmlns:a16="http://schemas.microsoft.com/office/drawing/2014/main" id="{58481830-339A-9100-F9CB-0E44F7F45CC3}"/>
                  </a:ext>
                </a:extLst>
              </p:cNvPr>
              <p:cNvSpPr/>
              <p:nvPr/>
            </p:nvSpPr>
            <p:spPr>
              <a:xfrm>
                <a:off x="403890" y="4428698"/>
                <a:ext cx="583782" cy="289194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91" name="テキスト ボックス 190">
                <a:extLst>
                  <a:ext uri="{FF2B5EF4-FFF2-40B4-BE49-F238E27FC236}">
                    <a16:creationId xmlns:a16="http://schemas.microsoft.com/office/drawing/2014/main" id="{32073DD8-2CCB-AD84-5E26-E3765C1352D6}"/>
                  </a:ext>
                </a:extLst>
              </p:cNvPr>
              <p:cNvSpPr txBox="1"/>
              <p:nvPr/>
            </p:nvSpPr>
            <p:spPr>
              <a:xfrm>
                <a:off x="389986" y="4458709"/>
                <a:ext cx="65169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参加費</a:t>
                </a:r>
              </a:p>
            </p:txBody>
          </p:sp>
        </p:grpSp>
        <p:grpSp>
          <p:nvGrpSpPr>
            <p:cNvPr id="187" name="グループ化 186">
              <a:extLst>
                <a:ext uri="{FF2B5EF4-FFF2-40B4-BE49-F238E27FC236}">
                  <a16:creationId xmlns:a16="http://schemas.microsoft.com/office/drawing/2014/main" id="{84797C7D-8A75-ACE4-03AD-E436ED23066A}"/>
                </a:ext>
              </a:extLst>
            </p:cNvPr>
            <p:cNvGrpSpPr/>
            <p:nvPr/>
          </p:nvGrpSpPr>
          <p:grpSpPr>
            <a:xfrm>
              <a:off x="828652" y="5127386"/>
              <a:ext cx="698018" cy="301670"/>
              <a:chOff x="789865" y="4427489"/>
              <a:chExt cx="698018" cy="301670"/>
            </a:xfrm>
          </p:grpSpPr>
          <p:sp>
            <p:nvSpPr>
              <p:cNvPr id="188" name="楕円 187">
                <a:extLst>
                  <a:ext uri="{FF2B5EF4-FFF2-40B4-BE49-F238E27FC236}">
                    <a16:creationId xmlns:a16="http://schemas.microsoft.com/office/drawing/2014/main" id="{12DF4C87-DFBC-F09D-E893-72848C4B9BA4}"/>
                  </a:ext>
                </a:extLst>
              </p:cNvPr>
              <p:cNvSpPr/>
              <p:nvPr/>
            </p:nvSpPr>
            <p:spPr>
              <a:xfrm>
                <a:off x="789865" y="4427489"/>
                <a:ext cx="698018" cy="30167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89" name="テキスト ボックス 188">
                <a:extLst>
                  <a:ext uri="{FF2B5EF4-FFF2-40B4-BE49-F238E27FC236}">
                    <a16:creationId xmlns:a16="http://schemas.microsoft.com/office/drawing/2014/main" id="{172CBC62-5FAF-20DF-7633-F53CEEEB531D}"/>
                  </a:ext>
                </a:extLst>
              </p:cNvPr>
              <p:cNvSpPr txBox="1"/>
              <p:nvPr/>
            </p:nvSpPr>
            <p:spPr>
              <a:xfrm>
                <a:off x="908018" y="4439939"/>
                <a:ext cx="49196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定員</a:t>
                </a:r>
              </a:p>
            </p:txBody>
          </p:sp>
        </p:grpSp>
      </p:grpSp>
      <p:grpSp>
        <p:nvGrpSpPr>
          <p:cNvPr id="196" name="グループ化 195">
            <a:extLst>
              <a:ext uri="{FF2B5EF4-FFF2-40B4-BE49-F238E27FC236}">
                <a16:creationId xmlns:a16="http://schemas.microsoft.com/office/drawing/2014/main" id="{433349D5-93F5-DB50-D500-D08A1633C001}"/>
              </a:ext>
            </a:extLst>
          </p:cNvPr>
          <p:cNvGrpSpPr/>
          <p:nvPr/>
        </p:nvGrpSpPr>
        <p:grpSpPr>
          <a:xfrm>
            <a:off x="5112270" y="6396204"/>
            <a:ext cx="2024522" cy="1091796"/>
            <a:chOff x="804990" y="4347940"/>
            <a:chExt cx="2024522" cy="1091796"/>
          </a:xfrm>
        </p:grpSpPr>
        <p:grpSp>
          <p:nvGrpSpPr>
            <p:cNvPr id="197" name="グループ化 196">
              <a:extLst>
                <a:ext uri="{FF2B5EF4-FFF2-40B4-BE49-F238E27FC236}">
                  <a16:creationId xmlns:a16="http://schemas.microsoft.com/office/drawing/2014/main" id="{7C7C9356-EC37-E6A3-6510-4FE2AAD748A6}"/>
                </a:ext>
              </a:extLst>
            </p:cNvPr>
            <p:cNvGrpSpPr/>
            <p:nvPr/>
          </p:nvGrpSpPr>
          <p:grpSpPr>
            <a:xfrm>
              <a:off x="804990" y="4347940"/>
              <a:ext cx="698018" cy="301670"/>
              <a:chOff x="789865" y="4427489"/>
              <a:chExt cx="698018" cy="301670"/>
            </a:xfrm>
          </p:grpSpPr>
          <p:sp>
            <p:nvSpPr>
              <p:cNvPr id="207" name="楕円 206">
                <a:extLst>
                  <a:ext uri="{FF2B5EF4-FFF2-40B4-BE49-F238E27FC236}">
                    <a16:creationId xmlns:a16="http://schemas.microsoft.com/office/drawing/2014/main" id="{654BFCD4-124E-C569-81E6-0B9740A24569}"/>
                  </a:ext>
                </a:extLst>
              </p:cNvPr>
              <p:cNvSpPr/>
              <p:nvPr/>
            </p:nvSpPr>
            <p:spPr>
              <a:xfrm>
                <a:off x="789865" y="4427489"/>
                <a:ext cx="698018" cy="301670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8" name="テキスト ボックス 207">
                <a:extLst>
                  <a:ext uri="{FF2B5EF4-FFF2-40B4-BE49-F238E27FC236}">
                    <a16:creationId xmlns:a16="http://schemas.microsoft.com/office/drawing/2014/main" id="{E76995B2-ED40-9ACD-DB23-3E189A033313}"/>
                  </a:ext>
                </a:extLst>
              </p:cNvPr>
              <p:cNvSpPr txBox="1"/>
              <p:nvPr/>
            </p:nvSpPr>
            <p:spPr>
              <a:xfrm>
                <a:off x="908018" y="4439939"/>
                <a:ext cx="49196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内容</a:t>
                </a:r>
              </a:p>
            </p:txBody>
          </p:sp>
        </p:grpSp>
        <p:grpSp>
          <p:nvGrpSpPr>
            <p:cNvPr id="198" name="グループ化 197">
              <a:extLst>
                <a:ext uri="{FF2B5EF4-FFF2-40B4-BE49-F238E27FC236}">
                  <a16:creationId xmlns:a16="http://schemas.microsoft.com/office/drawing/2014/main" id="{6BB28ABC-B1E9-DF36-ACE3-4C16BC4ACAFF}"/>
                </a:ext>
              </a:extLst>
            </p:cNvPr>
            <p:cNvGrpSpPr/>
            <p:nvPr/>
          </p:nvGrpSpPr>
          <p:grpSpPr>
            <a:xfrm>
              <a:off x="820115" y="4721118"/>
              <a:ext cx="698018" cy="301670"/>
              <a:chOff x="789865" y="4427489"/>
              <a:chExt cx="698018" cy="301670"/>
            </a:xfrm>
          </p:grpSpPr>
          <p:sp>
            <p:nvSpPr>
              <p:cNvPr id="205" name="楕円 204">
                <a:extLst>
                  <a:ext uri="{FF2B5EF4-FFF2-40B4-BE49-F238E27FC236}">
                    <a16:creationId xmlns:a16="http://schemas.microsoft.com/office/drawing/2014/main" id="{F01D6AA3-AF6E-D659-E67F-59590253174D}"/>
                  </a:ext>
                </a:extLst>
              </p:cNvPr>
              <p:cNvSpPr/>
              <p:nvPr/>
            </p:nvSpPr>
            <p:spPr>
              <a:xfrm>
                <a:off x="789865" y="4427489"/>
                <a:ext cx="698018" cy="301670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6" name="テキスト ボックス 205">
                <a:extLst>
                  <a:ext uri="{FF2B5EF4-FFF2-40B4-BE49-F238E27FC236}">
                    <a16:creationId xmlns:a16="http://schemas.microsoft.com/office/drawing/2014/main" id="{E94F8232-FB6E-DD0A-F6DB-605005A24DC8}"/>
                  </a:ext>
                </a:extLst>
              </p:cNvPr>
              <p:cNvSpPr txBox="1"/>
              <p:nvPr/>
            </p:nvSpPr>
            <p:spPr>
              <a:xfrm>
                <a:off x="908018" y="4439939"/>
                <a:ext cx="49196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日時</a:t>
                </a:r>
              </a:p>
            </p:txBody>
          </p:sp>
        </p:grpSp>
        <p:grpSp>
          <p:nvGrpSpPr>
            <p:cNvPr id="199" name="グループ化 198">
              <a:extLst>
                <a:ext uri="{FF2B5EF4-FFF2-40B4-BE49-F238E27FC236}">
                  <a16:creationId xmlns:a16="http://schemas.microsoft.com/office/drawing/2014/main" id="{B72FD03D-82E8-6455-8B67-235641520226}"/>
                </a:ext>
              </a:extLst>
            </p:cNvPr>
            <p:cNvGrpSpPr/>
            <p:nvPr/>
          </p:nvGrpSpPr>
          <p:grpSpPr>
            <a:xfrm>
              <a:off x="2127698" y="5134567"/>
              <a:ext cx="701814" cy="305169"/>
              <a:chOff x="341940" y="4426029"/>
              <a:chExt cx="701814" cy="305169"/>
            </a:xfrm>
          </p:grpSpPr>
          <p:sp>
            <p:nvSpPr>
              <p:cNvPr id="203" name="楕円 202">
                <a:extLst>
                  <a:ext uri="{FF2B5EF4-FFF2-40B4-BE49-F238E27FC236}">
                    <a16:creationId xmlns:a16="http://schemas.microsoft.com/office/drawing/2014/main" id="{4172928C-0DA0-62DC-E8FC-2DCB07061A9F}"/>
                  </a:ext>
                </a:extLst>
              </p:cNvPr>
              <p:cNvSpPr/>
              <p:nvPr/>
            </p:nvSpPr>
            <p:spPr>
              <a:xfrm>
                <a:off x="341940" y="4429528"/>
                <a:ext cx="698018" cy="301670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4" name="テキスト ボックス 203">
                <a:extLst>
                  <a:ext uri="{FF2B5EF4-FFF2-40B4-BE49-F238E27FC236}">
                    <a16:creationId xmlns:a16="http://schemas.microsoft.com/office/drawing/2014/main" id="{0E4F15A3-A4BA-BFB9-4434-F96DBD5FCFB8}"/>
                  </a:ext>
                </a:extLst>
              </p:cNvPr>
              <p:cNvSpPr txBox="1"/>
              <p:nvPr/>
            </p:nvSpPr>
            <p:spPr>
              <a:xfrm>
                <a:off x="368978" y="4426029"/>
                <a:ext cx="67477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参加費</a:t>
                </a:r>
              </a:p>
            </p:txBody>
          </p:sp>
        </p:grpSp>
        <p:grpSp>
          <p:nvGrpSpPr>
            <p:cNvPr id="200" name="グループ化 199">
              <a:extLst>
                <a:ext uri="{FF2B5EF4-FFF2-40B4-BE49-F238E27FC236}">
                  <a16:creationId xmlns:a16="http://schemas.microsoft.com/office/drawing/2014/main" id="{01B77FE6-85DE-FC12-BE79-E28671C628F7}"/>
                </a:ext>
              </a:extLst>
            </p:cNvPr>
            <p:cNvGrpSpPr/>
            <p:nvPr/>
          </p:nvGrpSpPr>
          <p:grpSpPr>
            <a:xfrm>
              <a:off x="828652" y="5127386"/>
              <a:ext cx="698018" cy="301670"/>
              <a:chOff x="789865" y="4427489"/>
              <a:chExt cx="698018" cy="301670"/>
            </a:xfrm>
          </p:grpSpPr>
          <p:sp>
            <p:nvSpPr>
              <p:cNvPr id="201" name="楕円 200">
                <a:extLst>
                  <a:ext uri="{FF2B5EF4-FFF2-40B4-BE49-F238E27FC236}">
                    <a16:creationId xmlns:a16="http://schemas.microsoft.com/office/drawing/2014/main" id="{4880E509-681E-FC70-35C7-063F1DB34397}"/>
                  </a:ext>
                </a:extLst>
              </p:cNvPr>
              <p:cNvSpPr/>
              <p:nvPr/>
            </p:nvSpPr>
            <p:spPr>
              <a:xfrm>
                <a:off x="789865" y="4427489"/>
                <a:ext cx="698018" cy="301670"/>
              </a:xfrm>
              <a:prstGeom prst="ellipse">
                <a:avLst/>
              </a:prstGeom>
              <a:solidFill>
                <a:srgbClr val="FFFF0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02" name="テキスト ボックス 201">
                <a:extLst>
                  <a:ext uri="{FF2B5EF4-FFF2-40B4-BE49-F238E27FC236}">
                    <a16:creationId xmlns:a16="http://schemas.microsoft.com/office/drawing/2014/main" id="{09BBF37F-252E-CDC4-DF05-C4B4DAD2F4A3}"/>
                  </a:ext>
                </a:extLst>
              </p:cNvPr>
              <p:cNvSpPr txBox="1"/>
              <p:nvPr/>
            </p:nvSpPr>
            <p:spPr>
              <a:xfrm>
                <a:off x="908018" y="4439939"/>
                <a:ext cx="49196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定員</a:t>
                </a:r>
              </a:p>
            </p:txBody>
          </p:sp>
        </p:grpSp>
      </p:grpSp>
      <p:grpSp>
        <p:nvGrpSpPr>
          <p:cNvPr id="209" name="グループ化 208">
            <a:extLst>
              <a:ext uri="{FF2B5EF4-FFF2-40B4-BE49-F238E27FC236}">
                <a16:creationId xmlns:a16="http://schemas.microsoft.com/office/drawing/2014/main" id="{322A24F5-CDF5-EAA5-047D-DD5B2118842C}"/>
              </a:ext>
            </a:extLst>
          </p:cNvPr>
          <p:cNvGrpSpPr/>
          <p:nvPr/>
        </p:nvGrpSpPr>
        <p:grpSpPr>
          <a:xfrm>
            <a:off x="315169" y="8682906"/>
            <a:ext cx="2202715" cy="1058138"/>
            <a:chOff x="804990" y="4347940"/>
            <a:chExt cx="2202715" cy="1058138"/>
          </a:xfrm>
        </p:grpSpPr>
        <p:grpSp>
          <p:nvGrpSpPr>
            <p:cNvPr id="210" name="グループ化 209">
              <a:extLst>
                <a:ext uri="{FF2B5EF4-FFF2-40B4-BE49-F238E27FC236}">
                  <a16:creationId xmlns:a16="http://schemas.microsoft.com/office/drawing/2014/main" id="{62B89938-0907-6589-200A-BADCF1A5DB83}"/>
                </a:ext>
              </a:extLst>
            </p:cNvPr>
            <p:cNvGrpSpPr/>
            <p:nvPr/>
          </p:nvGrpSpPr>
          <p:grpSpPr>
            <a:xfrm>
              <a:off x="804990" y="4347940"/>
              <a:ext cx="698018" cy="301670"/>
              <a:chOff x="789865" y="4427489"/>
              <a:chExt cx="698018" cy="301670"/>
            </a:xfrm>
          </p:grpSpPr>
          <p:sp>
            <p:nvSpPr>
              <p:cNvPr id="220" name="楕円 219">
                <a:extLst>
                  <a:ext uri="{FF2B5EF4-FFF2-40B4-BE49-F238E27FC236}">
                    <a16:creationId xmlns:a16="http://schemas.microsoft.com/office/drawing/2014/main" id="{BA643FEB-8657-F3D1-4DA5-F42F1B25FD92}"/>
                  </a:ext>
                </a:extLst>
              </p:cNvPr>
              <p:cNvSpPr/>
              <p:nvPr/>
            </p:nvSpPr>
            <p:spPr>
              <a:xfrm>
                <a:off x="789865" y="4427489"/>
                <a:ext cx="698018" cy="30167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1" name="テキスト ボックス 220">
                <a:extLst>
                  <a:ext uri="{FF2B5EF4-FFF2-40B4-BE49-F238E27FC236}">
                    <a16:creationId xmlns:a16="http://schemas.microsoft.com/office/drawing/2014/main" id="{AA12228A-AA74-C29E-72E2-BFD84D98D573}"/>
                  </a:ext>
                </a:extLst>
              </p:cNvPr>
              <p:cNvSpPr txBox="1"/>
              <p:nvPr/>
            </p:nvSpPr>
            <p:spPr>
              <a:xfrm>
                <a:off x="908018" y="4439939"/>
                <a:ext cx="49196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内容</a:t>
                </a:r>
              </a:p>
            </p:txBody>
          </p:sp>
        </p:grpSp>
        <p:grpSp>
          <p:nvGrpSpPr>
            <p:cNvPr id="211" name="グループ化 210">
              <a:extLst>
                <a:ext uri="{FF2B5EF4-FFF2-40B4-BE49-F238E27FC236}">
                  <a16:creationId xmlns:a16="http://schemas.microsoft.com/office/drawing/2014/main" id="{DE2B1DEF-83D3-27D3-10BE-175A33090D97}"/>
                </a:ext>
              </a:extLst>
            </p:cNvPr>
            <p:cNvGrpSpPr/>
            <p:nvPr/>
          </p:nvGrpSpPr>
          <p:grpSpPr>
            <a:xfrm>
              <a:off x="820115" y="4721118"/>
              <a:ext cx="698018" cy="301670"/>
              <a:chOff x="789865" y="4427489"/>
              <a:chExt cx="698018" cy="301670"/>
            </a:xfrm>
          </p:grpSpPr>
          <p:sp>
            <p:nvSpPr>
              <p:cNvPr id="218" name="楕円 217">
                <a:extLst>
                  <a:ext uri="{FF2B5EF4-FFF2-40B4-BE49-F238E27FC236}">
                    <a16:creationId xmlns:a16="http://schemas.microsoft.com/office/drawing/2014/main" id="{BC2A3EF5-4C3E-0285-AE49-E897DC28A28A}"/>
                  </a:ext>
                </a:extLst>
              </p:cNvPr>
              <p:cNvSpPr/>
              <p:nvPr/>
            </p:nvSpPr>
            <p:spPr>
              <a:xfrm>
                <a:off x="789865" y="4427489"/>
                <a:ext cx="698018" cy="30167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19" name="テキスト ボックス 218">
                <a:extLst>
                  <a:ext uri="{FF2B5EF4-FFF2-40B4-BE49-F238E27FC236}">
                    <a16:creationId xmlns:a16="http://schemas.microsoft.com/office/drawing/2014/main" id="{82D3F59F-7BC5-93BB-2EFD-1E182C935D35}"/>
                  </a:ext>
                </a:extLst>
              </p:cNvPr>
              <p:cNvSpPr txBox="1"/>
              <p:nvPr/>
            </p:nvSpPr>
            <p:spPr>
              <a:xfrm>
                <a:off x="894639" y="4453983"/>
                <a:ext cx="49196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日時</a:t>
                </a:r>
              </a:p>
            </p:txBody>
          </p:sp>
        </p:grpSp>
        <p:grpSp>
          <p:nvGrpSpPr>
            <p:cNvPr id="212" name="グループ化 211">
              <a:extLst>
                <a:ext uri="{FF2B5EF4-FFF2-40B4-BE49-F238E27FC236}">
                  <a16:creationId xmlns:a16="http://schemas.microsoft.com/office/drawing/2014/main" id="{3DA60CD5-3CB4-B814-3BB5-0EA2A4AC6151}"/>
                </a:ext>
              </a:extLst>
            </p:cNvPr>
            <p:cNvGrpSpPr/>
            <p:nvPr/>
          </p:nvGrpSpPr>
          <p:grpSpPr>
            <a:xfrm>
              <a:off x="2296711" y="5101704"/>
              <a:ext cx="710994" cy="304374"/>
              <a:chOff x="510953" y="4393166"/>
              <a:chExt cx="710994" cy="304374"/>
            </a:xfrm>
          </p:grpSpPr>
          <p:sp>
            <p:nvSpPr>
              <p:cNvPr id="216" name="楕円 215">
                <a:extLst>
                  <a:ext uri="{FF2B5EF4-FFF2-40B4-BE49-F238E27FC236}">
                    <a16:creationId xmlns:a16="http://schemas.microsoft.com/office/drawing/2014/main" id="{A6C8A2C5-1618-0024-F430-3A90DF2D7956}"/>
                  </a:ext>
                </a:extLst>
              </p:cNvPr>
              <p:cNvSpPr/>
              <p:nvPr/>
            </p:nvSpPr>
            <p:spPr>
              <a:xfrm>
                <a:off x="510953" y="4395870"/>
                <a:ext cx="698018" cy="30167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17" name="テキスト ボックス 216">
                <a:extLst>
                  <a:ext uri="{FF2B5EF4-FFF2-40B4-BE49-F238E27FC236}">
                    <a16:creationId xmlns:a16="http://schemas.microsoft.com/office/drawing/2014/main" id="{03E260A7-CBB4-C01A-249E-C3D22AD6997D}"/>
                  </a:ext>
                </a:extLst>
              </p:cNvPr>
              <p:cNvSpPr txBox="1"/>
              <p:nvPr/>
            </p:nvSpPr>
            <p:spPr>
              <a:xfrm>
                <a:off x="570254" y="4393166"/>
                <a:ext cx="65169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参加費</a:t>
                </a:r>
              </a:p>
            </p:txBody>
          </p:sp>
        </p:grpSp>
        <p:grpSp>
          <p:nvGrpSpPr>
            <p:cNvPr id="213" name="グループ化 212">
              <a:extLst>
                <a:ext uri="{FF2B5EF4-FFF2-40B4-BE49-F238E27FC236}">
                  <a16:creationId xmlns:a16="http://schemas.microsoft.com/office/drawing/2014/main" id="{AAC153A1-7F0E-8428-3AAD-0B7AC6C70E4F}"/>
                </a:ext>
              </a:extLst>
            </p:cNvPr>
            <p:cNvGrpSpPr/>
            <p:nvPr/>
          </p:nvGrpSpPr>
          <p:grpSpPr>
            <a:xfrm>
              <a:off x="828652" y="5095302"/>
              <a:ext cx="698018" cy="304954"/>
              <a:chOff x="789865" y="4395405"/>
              <a:chExt cx="698018" cy="304954"/>
            </a:xfrm>
          </p:grpSpPr>
          <p:sp>
            <p:nvSpPr>
              <p:cNvPr id="214" name="楕円 213">
                <a:extLst>
                  <a:ext uri="{FF2B5EF4-FFF2-40B4-BE49-F238E27FC236}">
                    <a16:creationId xmlns:a16="http://schemas.microsoft.com/office/drawing/2014/main" id="{C343F2C3-8DB2-58FE-587D-8501A7904F39}"/>
                  </a:ext>
                </a:extLst>
              </p:cNvPr>
              <p:cNvSpPr/>
              <p:nvPr/>
            </p:nvSpPr>
            <p:spPr>
              <a:xfrm>
                <a:off x="789865" y="4395405"/>
                <a:ext cx="698018" cy="301670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15" name="テキスト ボックス 214">
                <a:extLst>
                  <a:ext uri="{FF2B5EF4-FFF2-40B4-BE49-F238E27FC236}">
                    <a16:creationId xmlns:a16="http://schemas.microsoft.com/office/drawing/2014/main" id="{2567B31F-9C2A-C15D-95D5-A35557999483}"/>
                  </a:ext>
                </a:extLst>
              </p:cNvPr>
              <p:cNvSpPr txBox="1"/>
              <p:nvPr/>
            </p:nvSpPr>
            <p:spPr>
              <a:xfrm>
                <a:off x="912709" y="4438749"/>
                <a:ext cx="49196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定員</a:t>
                </a:r>
              </a:p>
            </p:txBody>
          </p:sp>
        </p:grpSp>
      </p:grpSp>
      <p:grpSp>
        <p:nvGrpSpPr>
          <p:cNvPr id="222" name="グループ化 221">
            <a:extLst>
              <a:ext uri="{FF2B5EF4-FFF2-40B4-BE49-F238E27FC236}">
                <a16:creationId xmlns:a16="http://schemas.microsoft.com/office/drawing/2014/main" id="{0988AC78-25BA-F17B-E146-1F190C514AF4}"/>
              </a:ext>
            </a:extLst>
          </p:cNvPr>
          <p:cNvGrpSpPr/>
          <p:nvPr/>
        </p:nvGrpSpPr>
        <p:grpSpPr>
          <a:xfrm>
            <a:off x="5126147" y="8609693"/>
            <a:ext cx="735605" cy="1414077"/>
            <a:chOff x="788031" y="4335641"/>
            <a:chExt cx="735605" cy="1414077"/>
          </a:xfrm>
        </p:grpSpPr>
        <p:grpSp>
          <p:nvGrpSpPr>
            <p:cNvPr id="223" name="グループ化 222">
              <a:extLst>
                <a:ext uri="{FF2B5EF4-FFF2-40B4-BE49-F238E27FC236}">
                  <a16:creationId xmlns:a16="http://schemas.microsoft.com/office/drawing/2014/main" id="{6051E781-92CB-9C68-2422-F827E670A7DD}"/>
                </a:ext>
              </a:extLst>
            </p:cNvPr>
            <p:cNvGrpSpPr/>
            <p:nvPr/>
          </p:nvGrpSpPr>
          <p:grpSpPr>
            <a:xfrm>
              <a:off x="794627" y="4335641"/>
              <a:ext cx="698018" cy="301670"/>
              <a:chOff x="779502" y="4415190"/>
              <a:chExt cx="698018" cy="301670"/>
            </a:xfrm>
          </p:grpSpPr>
          <p:sp>
            <p:nvSpPr>
              <p:cNvPr id="233" name="楕円 232">
                <a:extLst>
                  <a:ext uri="{FF2B5EF4-FFF2-40B4-BE49-F238E27FC236}">
                    <a16:creationId xmlns:a16="http://schemas.microsoft.com/office/drawing/2014/main" id="{67B1F8C8-1C78-45F5-46F0-4E552C7D95BE}"/>
                  </a:ext>
                </a:extLst>
              </p:cNvPr>
              <p:cNvSpPr/>
              <p:nvPr/>
            </p:nvSpPr>
            <p:spPr>
              <a:xfrm>
                <a:off x="779502" y="4415190"/>
                <a:ext cx="698018" cy="301670"/>
              </a:xfrm>
              <a:prstGeom prst="ellipse">
                <a:avLst/>
              </a:prstGeom>
              <a:solidFill>
                <a:srgbClr val="EF358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4" name="テキスト ボックス 233">
                <a:extLst>
                  <a:ext uri="{FF2B5EF4-FFF2-40B4-BE49-F238E27FC236}">
                    <a16:creationId xmlns:a16="http://schemas.microsoft.com/office/drawing/2014/main" id="{335EA5FD-B5B7-1519-F3A1-CEDF17EFC02D}"/>
                  </a:ext>
                </a:extLst>
              </p:cNvPr>
              <p:cNvSpPr txBox="1"/>
              <p:nvPr/>
            </p:nvSpPr>
            <p:spPr>
              <a:xfrm>
                <a:off x="922228" y="4419688"/>
                <a:ext cx="49196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内容</a:t>
                </a:r>
              </a:p>
            </p:txBody>
          </p:sp>
        </p:grpSp>
        <p:grpSp>
          <p:nvGrpSpPr>
            <p:cNvPr id="224" name="グループ化 223">
              <a:extLst>
                <a:ext uri="{FF2B5EF4-FFF2-40B4-BE49-F238E27FC236}">
                  <a16:creationId xmlns:a16="http://schemas.microsoft.com/office/drawing/2014/main" id="{EA6C7E87-FC1C-99FF-97F2-A94154F05BCE}"/>
                </a:ext>
              </a:extLst>
            </p:cNvPr>
            <p:cNvGrpSpPr/>
            <p:nvPr/>
          </p:nvGrpSpPr>
          <p:grpSpPr>
            <a:xfrm>
              <a:off x="788031" y="4705076"/>
              <a:ext cx="698018" cy="301670"/>
              <a:chOff x="757781" y="4411447"/>
              <a:chExt cx="698018" cy="301670"/>
            </a:xfrm>
          </p:grpSpPr>
          <p:sp>
            <p:nvSpPr>
              <p:cNvPr id="231" name="楕円 230">
                <a:extLst>
                  <a:ext uri="{FF2B5EF4-FFF2-40B4-BE49-F238E27FC236}">
                    <a16:creationId xmlns:a16="http://schemas.microsoft.com/office/drawing/2014/main" id="{08957A26-DB64-0C0E-BECF-463A83645177}"/>
                  </a:ext>
                </a:extLst>
              </p:cNvPr>
              <p:cNvSpPr/>
              <p:nvPr/>
            </p:nvSpPr>
            <p:spPr>
              <a:xfrm>
                <a:off x="757781" y="4411447"/>
                <a:ext cx="698018" cy="301670"/>
              </a:xfrm>
              <a:prstGeom prst="ellipse">
                <a:avLst/>
              </a:prstGeom>
              <a:solidFill>
                <a:srgbClr val="EF358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2" name="テキスト ボックス 231">
                <a:extLst>
                  <a:ext uri="{FF2B5EF4-FFF2-40B4-BE49-F238E27FC236}">
                    <a16:creationId xmlns:a16="http://schemas.microsoft.com/office/drawing/2014/main" id="{65AC4D4F-E9ED-1330-E2E9-00B876FF9F6F}"/>
                  </a:ext>
                </a:extLst>
              </p:cNvPr>
              <p:cNvSpPr txBox="1"/>
              <p:nvPr/>
            </p:nvSpPr>
            <p:spPr>
              <a:xfrm>
                <a:off x="905592" y="4414425"/>
                <a:ext cx="49196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日時</a:t>
                </a:r>
              </a:p>
            </p:txBody>
          </p:sp>
        </p:grpSp>
        <p:grpSp>
          <p:nvGrpSpPr>
            <p:cNvPr id="225" name="グループ化 224">
              <a:extLst>
                <a:ext uri="{FF2B5EF4-FFF2-40B4-BE49-F238E27FC236}">
                  <a16:creationId xmlns:a16="http://schemas.microsoft.com/office/drawing/2014/main" id="{55C9B468-AD33-FEE0-29FD-FC3A1587C6F1}"/>
                </a:ext>
              </a:extLst>
            </p:cNvPr>
            <p:cNvGrpSpPr/>
            <p:nvPr/>
          </p:nvGrpSpPr>
          <p:grpSpPr>
            <a:xfrm>
              <a:off x="816587" y="5448048"/>
              <a:ext cx="707049" cy="301670"/>
              <a:chOff x="-969171" y="4739510"/>
              <a:chExt cx="707049" cy="301670"/>
            </a:xfrm>
          </p:grpSpPr>
          <p:sp>
            <p:nvSpPr>
              <p:cNvPr id="229" name="楕円 228">
                <a:extLst>
                  <a:ext uri="{FF2B5EF4-FFF2-40B4-BE49-F238E27FC236}">
                    <a16:creationId xmlns:a16="http://schemas.microsoft.com/office/drawing/2014/main" id="{146D2AF7-BB22-328C-A0B1-5A711286446D}"/>
                  </a:ext>
                </a:extLst>
              </p:cNvPr>
              <p:cNvSpPr/>
              <p:nvPr/>
            </p:nvSpPr>
            <p:spPr>
              <a:xfrm>
                <a:off x="-969171" y="4739510"/>
                <a:ext cx="698018" cy="301670"/>
              </a:xfrm>
              <a:prstGeom prst="ellipse">
                <a:avLst/>
              </a:prstGeom>
              <a:solidFill>
                <a:srgbClr val="EF358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0" name="テキスト ボックス 229">
                <a:extLst>
                  <a:ext uri="{FF2B5EF4-FFF2-40B4-BE49-F238E27FC236}">
                    <a16:creationId xmlns:a16="http://schemas.microsoft.com/office/drawing/2014/main" id="{65B70108-43FF-C5DB-3D40-3791EED2C6DF}"/>
                  </a:ext>
                </a:extLst>
              </p:cNvPr>
              <p:cNvSpPr txBox="1"/>
              <p:nvPr/>
            </p:nvSpPr>
            <p:spPr>
              <a:xfrm>
                <a:off x="-913815" y="4757099"/>
                <a:ext cx="651693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参加費</a:t>
                </a:r>
              </a:p>
            </p:txBody>
          </p:sp>
        </p:grpSp>
        <p:grpSp>
          <p:nvGrpSpPr>
            <p:cNvPr id="226" name="グループ化 225">
              <a:extLst>
                <a:ext uri="{FF2B5EF4-FFF2-40B4-BE49-F238E27FC236}">
                  <a16:creationId xmlns:a16="http://schemas.microsoft.com/office/drawing/2014/main" id="{73064967-C6FA-CBBE-6C7D-0B2F4E9E02CC}"/>
                </a:ext>
              </a:extLst>
            </p:cNvPr>
            <p:cNvGrpSpPr/>
            <p:nvPr/>
          </p:nvGrpSpPr>
          <p:grpSpPr>
            <a:xfrm>
              <a:off x="812610" y="5111344"/>
              <a:ext cx="698018" cy="274753"/>
              <a:chOff x="773823" y="4411447"/>
              <a:chExt cx="698018" cy="274753"/>
            </a:xfrm>
          </p:grpSpPr>
          <p:sp>
            <p:nvSpPr>
              <p:cNvPr id="227" name="楕円 226">
                <a:extLst>
                  <a:ext uri="{FF2B5EF4-FFF2-40B4-BE49-F238E27FC236}">
                    <a16:creationId xmlns:a16="http://schemas.microsoft.com/office/drawing/2014/main" id="{4E4A3451-845F-D75B-CAC4-46B18ACAC5D6}"/>
                  </a:ext>
                </a:extLst>
              </p:cNvPr>
              <p:cNvSpPr/>
              <p:nvPr/>
            </p:nvSpPr>
            <p:spPr>
              <a:xfrm>
                <a:off x="773823" y="4411447"/>
                <a:ext cx="698018" cy="274753"/>
              </a:xfrm>
              <a:prstGeom prst="ellipse">
                <a:avLst/>
              </a:prstGeom>
              <a:solidFill>
                <a:srgbClr val="EF358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28" name="テキスト ボックス 227">
                <a:extLst>
                  <a:ext uri="{FF2B5EF4-FFF2-40B4-BE49-F238E27FC236}">
                    <a16:creationId xmlns:a16="http://schemas.microsoft.com/office/drawing/2014/main" id="{4748B552-95E2-F59C-4866-3A5BFBF4D085}"/>
                  </a:ext>
                </a:extLst>
              </p:cNvPr>
              <p:cNvSpPr txBox="1"/>
              <p:nvPr/>
            </p:nvSpPr>
            <p:spPr>
              <a:xfrm>
                <a:off x="890615" y="4416240"/>
                <a:ext cx="49196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100" dirty="0">
                    <a:latin typeface="HG丸ｺﾞｼｯｸM-PRO" panose="020F0600000000000000" pitchFamily="50" charset="-128"/>
                    <a:ea typeface="HG丸ｺﾞｼｯｸM-PRO" panose="020F0600000000000000" pitchFamily="50" charset="-128"/>
                  </a:rPr>
                  <a:t>定員</a:t>
                </a:r>
              </a:p>
            </p:txBody>
          </p:sp>
        </p:grpSp>
      </p:grpSp>
      <p:sp>
        <p:nvSpPr>
          <p:cNvPr id="235" name="テキスト ボックス 234">
            <a:extLst>
              <a:ext uri="{FF2B5EF4-FFF2-40B4-BE49-F238E27FC236}">
                <a16:creationId xmlns:a16="http://schemas.microsoft.com/office/drawing/2014/main" id="{21FD6C0A-2AEB-CE01-3180-B97EFDFE44D2}"/>
              </a:ext>
            </a:extLst>
          </p:cNvPr>
          <p:cNvSpPr txBox="1"/>
          <p:nvPr/>
        </p:nvSpPr>
        <p:spPr>
          <a:xfrm>
            <a:off x="1044073" y="4490693"/>
            <a:ext cx="18700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10</a:t>
            </a:r>
            <a:r>
              <a:rPr kumimoji="1"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</a:t>
            </a:r>
            <a:r>
              <a:rPr kumimoji="1" lang="en-US" altLang="ja-JP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10</a:t>
            </a:r>
            <a:r>
              <a:rPr kumimoji="1"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</a:t>
            </a:r>
            <a:r>
              <a:rPr kumimoji="1" lang="en-US" altLang="ja-JP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(</a:t>
            </a:r>
            <a:r>
              <a:rPr kumimoji="1"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土</a:t>
            </a:r>
            <a:r>
              <a:rPr kumimoji="1" lang="en-US" altLang="ja-JP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)</a:t>
            </a:r>
            <a:endParaRPr kumimoji="1" lang="ja-JP" altLang="en-US" sz="1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36" name="テキスト ボックス 235">
            <a:extLst>
              <a:ext uri="{FF2B5EF4-FFF2-40B4-BE49-F238E27FC236}">
                <a16:creationId xmlns:a16="http://schemas.microsoft.com/office/drawing/2014/main" id="{40C1E6A5-B76B-3748-07AD-48A6ECD17EF5}"/>
              </a:ext>
            </a:extLst>
          </p:cNvPr>
          <p:cNvSpPr txBox="1"/>
          <p:nvPr/>
        </p:nvSpPr>
        <p:spPr>
          <a:xfrm>
            <a:off x="1097943" y="4885243"/>
            <a:ext cx="757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20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人</a:t>
            </a:r>
          </a:p>
        </p:txBody>
      </p:sp>
      <p:sp>
        <p:nvSpPr>
          <p:cNvPr id="237" name="テキスト ボックス 236">
            <a:extLst>
              <a:ext uri="{FF2B5EF4-FFF2-40B4-BE49-F238E27FC236}">
                <a16:creationId xmlns:a16="http://schemas.microsoft.com/office/drawing/2014/main" id="{AB93504B-45E0-A499-E9A8-1B2832A6D01F}"/>
              </a:ext>
            </a:extLst>
          </p:cNvPr>
          <p:cNvSpPr txBox="1"/>
          <p:nvPr/>
        </p:nvSpPr>
        <p:spPr>
          <a:xfrm>
            <a:off x="1062477" y="4146193"/>
            <a:ext cx="30744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たのしくお金の知識を学ぼう！</a:t>
            </a:r>
          </a:p>
        </p:txBody>
      </p:sp>
      <p:sp>
        <p:nvSpPr>
          <p:cNvPr id="238" name="テキスト ボックス 237">
            <a:extLst>
              <a:ext uri="{FF2B5EF4-FFF2-40B4-BE49-F238E27FC236}">
                <a16:creationId xmlns:a16="http://schemas.microsoft.com/office/drawing/2014/main" id="{7DEC12E8-80E2-2058-1160-C28D8E7A52DD}"/>
              </a:ext>
            </a:extLst>
          </p:cNvPr>
          <p:cNvSpPr txBox="1"/>
          <p:nvPr/>
        </p:nvSpPr>
        <p:spPr>
          <a:xfrm>
            <a:off x="5808138" y="4181999"/>
            <a:ext cx="30744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世界を身近に感じてみよう！</a:t>
            </a:r>
          </a:p>
        </p:txBody>
      </p:sp>
      <p:sp>
        <p:nvSpPr>
          <p:cNvPr id="239" name="テキスト ボックス 238">
            <a:extLst>
              <a:ext uri="{FF2B5EF4-FFF2-40B4-BE49-F238E27FC236}">
                <a16:creationId xmlns:a16="http://schemas.microsoft.com/office/drawing/2014/main" id="{ECC9E17A-4A0E-DF77-5A3A-F5808906C017}"/>
              </a:ext>
            </a:extLst>
          </p:cNvPr>
          <p:cNvSpPr txBox="1"/>
          <p:nvPr/>
        </p:nvSpPr>
        <p:spPr>
          <a:xfrm>
            <a:off x="5778396" y="4548066"/>
            <a:ext cx="18700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11</a:t>
            </a:r>
            <a:r>
              <a:rPr kumimoji="1"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</a:t>
            </a:r>
            <a:r>
              <a:rPr kumimoji="1" lang="en-US" altLang="ja-JP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28</a:t>
            </a:r>
            <a:r>
              <a:rPr kumimoji="1"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</a:t>
            </a:r>
            <a:r>
              <a:rPr kumimoji="1" lang="en-US" altLang="ja-JP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(</a:t>
            </a:r>
            <a:r>
              <a:rPr kumimoji="1"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土</a:t>
            </a:r>
            <a:r>
              <a:rPr kumimoji="1" lang="en-US" altLang="ja-JP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)</a:t>
            </a:r>
            <a:endParaRPr kumimoji="1" lang="ja-JP" altLang="en-US" sz="1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40" name="テキスト ボックス 239">
            <a:extLst>
              <a:ext uri="{FF2B5EF4-FFF2-40B4-BE49-F238E27FC236}">
                <a16:creationId xmlns:a16="http://schemas.microsoft.com/office/drawing/2014/main" id="{9A9AB26A-813C-0231-E208-A00A87ECF1AE}"/>
              </a:ext>
            </a:extLst>
          </p:cNvPr>
          <p:cNvSpPr txBox="1"/>
          <p:nvPr/>
        </p:nvSpPr>
        <p:spPr>
          <a:xfrm>
            <a:off x="5808138" y="4890914"/>
            <a:ext cx="757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20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人</a:t>
            </a:r>
          </a:p>
        </p:txBody>
      </p:sp>
      <p:sp>
        <p:nvSpPr>
          <p:cNvPr id="241" name="テキスト ボックス 240">
            <a:extLst>
              <a:ext uri="{FF2B5EF4-FFF2-40B4-BE49-F238E27FC236}">
                <a16:creationId xmlns:a16="http://schemas.microsoft.com/office/drawing/2014/main" id="{9EFEE1F3-2DE3-D6F6-FD5B-C8F8E4700ECB}"/>
              </a:ext>
            </a:extLst>
          </p:cNvPr>
          <p:cNvSpPr txBox="1"/>
          <p:nvPr/>
        </p:nvSpPr>
        <p:spPr>
          <a:xfrm>
            <a:off x="1083040" y="6299649"/>
            <a:ext cx="33502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パラリンピックでも大注目！</a:t>
            </a:r>
            <a:endParaRPr kumimoji="1"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転がせ、みんなでボッチャ体験！</a:t>
            </a:r>
          </a:p>
        </p:txBody>
      </p:sp>
      <p:sp>
        <p:nvSpPr>
          <p:cNvPr id="242" name="テキスト ボックス 241">
            <a:extLst>
              <a:ext uri="{FF2B5EF4-FFF2-40B4-BE49-F238E27FC236}">
                <a16:creationId xmlns:a16="http://schemas.microsoft.com/office/drawing/2014/main" id="{03DEE487-7303-62AC-0F73-E0D79E79F8BA}"/>
              </a:ext>
            </a:extLst>
          </p:cNvPr>
          <p:cNvSpPr txBox="1"/>
          <p:nvPr/>
        </p:nvSpPr>
        <p:spPr>
          <a:xfrm>
            <a:off x="1049817" y="6811716"/>
            <a:ext cx="18700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11</a:t>
            </a:r>
            <a:r>
              <a:rPr kumimoji="1"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</a:t>
            </a:r>
            <a:r>
              <a:rPr kumimoji="1" lang="en-US" altLang="ja-JP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29</a:t>
            </a:r>
            <a:r>
              <a:rPr kumimoji="1"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</a:t>
            </a:r>
            <a:r>
              <a:rPr kumimoji="1" lang="en-US" altLang="ja-JP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(</a:t>
            </a:r>
            <a:r>
              <a:rPr kumimoji="1"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</a:t>
            </a:r>
            <a:r>
              <a:rPr kumimoji="1" lang="en-US" altLang="ja-JP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)</a:t>
            </a:r>
            <a:endParaRPr kumimoji="1" lang="ja-JP" altLang="en-US" sz="1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43" name="テキスト ボックス 242">
            <a:extLst>
              <a:ext uri="{FF2B5EF4-FFF2-40B4-BE49-F238E27FC236}">
                <a16:creationId xmlns:a16="http://schemas.microsoft.com/office/drawing/2014/main" id="{C9627F07-59C4-B060-FA1B-B75B3DE7D7B3}"/>
              </a:ext>
            </a:extLst>
          </p:cNvPr>
          <p:cNvSpPr txBox="1"/>
          <p:nvPr/>
        </p:nvSpPr>
        <p:spPr>
          <a:xfrm>
            <a:off x="1086035" y="7154724"/>
            <a:ext cx="757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20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人</a:t>
            </a:r>
          </a:p>
        </p:txBody>
      </p:sp>
      <p:sp>
        <p:nvSpPr>
          <p:cNvPr id="244" name="テキスト ボックス 243">
            <a:extLst>
              <a:ext uri="{FF2B5EF4-FFF2-40B4-BE49-F238E27FC236}">
                <a16:creationId xmlns:a16="http://schemas.microsoft.com/office/drawing/2014/main" id="{F7B14845-41F2-751B-148B-C482AB367C60}"/>
              </a:ext>
            </a:extLst>
          </p:cNvPr>
          <p:cNvSpPr txBox="1"/>
          <p:nvPr/>
        </p:nvSpPr>
        <p:spPr>
          <a:xfrm>
            <a:off x="1123097" y="9399096"/>
            <a:ext cx="757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20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人</a:t>
            </a:r>
          </a:p>
        </p:txBody>
      </p:sp>
      <p:sp>
        <p:nvSpPr>
          <p:cNvPr id="245" name="テキスト ボックス 244">
            <a:extLst>
              <a:ext uri="{FF2B5EF4-FFF2-40B4-BE49-F238E27FC236}">
                <a16:creationId xmlns:a16="http://schemas.microsoft.com/office/drawing/2014/main" id="{04CE1358-397D-7C04-090E-5CDB42C3F867}"/>
              </a:ext>
            </a:extLst>
          </p:cNvPr>
          <p:cNvSpPr txBox="1"/>
          <p:nvPr/>
        </p:nvSpPr>
        <p:spPr>
          <a:xfrm>
            <a:off x="1058135" y="9038809"/>
            <a:ext cx="18700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12</a:t>
            </a:r>
            <a:r>
              <a:rPr kumimoji="1"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</a:t>
            </a:r>
            <a:r>
              <a:rPr kumimoji="1" lang="en-US" altLang="ja-JP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19</a:t>
            </a:r>
            <a:r>
              <a:rPr kumimoji="1"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</a:t>
            </a:r>
            <a:r>
              <a:rPr kumimoji="1" lang="en-US" altLang="ja-JP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(</a:t>
            </a:r>
            <a:r>
              <a:rPr kumimoji="1"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土</a:t>
            </a:r>
            <a:r>
              <a:rPr kumimoji="1" lang="en-US" altLang="ja-JP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)</a:t>
            </a:r>
            <a:endParaRPr kumimoji="1" lang="ja-JP" altLang="en-US" sz="1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46" name="テキスト ボックス 245">
            <a:extLst>
              <a:ext uri="{FF2B5EF4-FFF2-40B4-BE49-F238E27FC236}">
                <a16:creationId xmlns:a16="http://schemas.microsoft.com/office/drawing/2014/main" id="{BA63BB3B-61B9-47D2-AC18-295C101AFD9E}"/>
              </a:ext>
            </a:extLst>
          </p:cNvPr>
          <p:cNvSpPr txBox="1"/>
          <p:nvPr/>
        </p:nvSpPr>
        <p:spPr>
          <a:xfrm>
            <a:off x="5798032" y="6775128"/>
            <a:ext cx="18700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12</a:t>
            </a:r>
            <a:r>
              <a:rPr kumimoji="1"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</a:t>
            </a:r>
            <a:r>
              <a:rPr kumimoji="1" lang="en-US" altLang="ja-JP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5</a:t>
            </a:r>
            <a:r>
              <a:rPr kumimoji="1"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</a:t>
            </a:r>
            <a:r>
              <a:rPr kumimoji="1" lang="en-US" altLang="ja-JP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(</a:t>
            </a:r>
            <a:r>
              <a:rPr kumimoji="1"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土</a:t>
            </a:r>
            <a:r>
              <a:rPr kumimoji="1" lang="en-US" altLang="ja-JP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)</a:t>
            </a:r>
            <a:endParaRPr kumimoji="1" lang="ja-JP" altLang="en-US" sz="1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47" name="テキスト ボックス 246">
            <a:extLst>
              <a:ext uri="{FF2B5EF4-FFF2-40B4-BE49-F238E27FC236}">
                <a16:creationId xmlns:a16="http://schemas.microsoft.com/office/drawing/2014/main" id="{19B71D27-6F7A-B13D-71CB-0137BEA8EB00}"/>
              </a:ext>
            </a:extLst>
          </p:cNvPr>
          <p:cNvSpPr txBox="1"/>
          <p:nvPr/>
        </p:nvSpPr>
        <p:spPr>
          <a:xfrm>
            <a:off x="5822234" y="7164376"/>
            <a:ext cx="7571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10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人</a:t>
            </a:r>
          </a:p>
        </p:txBody>
      </p:sp>
      <p:sp>
        <p:nvSpPr>
          <p:cNvPr id="248" name="テキスト ボックス 247">
            <a:extLst>
              <a:ext uri="{FF2B5EF4-FFF2-40B4-BE49-F238E27FC236}">
                <a16:creationId xmlns:a16="http://schemas.microsoft.com/office/drawing/2014/main" id="{EDE4B389-8434-D527-89A2-860AFB4359C7}"/>
              </a:ext>
            </a:extLst>
          </p:cNvPr>
          <p:cNvSpPr txBox="1"/>
          <p:nvPr/>
        </p:nvSpPr>
        <p:spPr>
          <a:xfrm>
            <a:off x="5770978" y="8927498"/>
            <a:ext cx="18700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</a:t>
            </a:r>
            <a:r>
              <a:rPr kumimoji="1"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</a:t>
            </a:r>
            <a:r>
              <a:rPr kumimoji="1" lang="en-US" altLang="ja-JP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23</a:t>
            </a:r>
            <a:r>
              <a:rPr kumimoji="1"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</a:t>
            </a:r>
            <a:r>
              <a:rPr kumimoji="1" lang="en-US" altLang="ja-JP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(</a:t>
            </a:r>
            <a:r>
              <a:rPr kumimoji="1"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土</a:t>
            </a:r>
            <a:r>
              <a:rPr kumimoji="1" lang="en-US" altLang="ja-JP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)</a:t>
            </a:r>
            <a:endParaRPr kumimoji="1" lang="ja-JP" altLang="en-US" sz="14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49" name="テキスト ボックス 248">
            <a:extLst>
              <a:ext uri="{FF2B5EF4-FFF2-40B4-BE49-F238E27FC236}">
                <a16:creationId xmlns:a16="http://schemas.microsoft.com/office/drawing/2014/main" id="{193AAFC0-02AB-88E1-A68D-61DDEEB74008}"/>
              </a:ext>
            </a:extLst>
          </p:cNvPr>
          <p:cNvSpPr txBox="1"/>
          <p:nvPr/>
        </p:nvSpPr>
        <p:spPr>
          <a:xfrm>
            <a:off x="5840631" y="9225727"/>
            <a:ext cx="2066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小学</a:t>
            </a:r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4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年生以上の</a:t>
            </a:r>
            <a:endParaRPr kumimoji="1"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児童とその保護者</a:t>
            </a:r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10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組</a:t>
            </a:r>
          </a:p>
        </p:txBody>
      </p:sp>
      <p:sp>
        <p:nvSpPr>
          <p:cNvPr id="250" name="テキスト ボックス 249">
            <a:extLst>
              <a:ext uri="{FF2B5EF4-FFF2-40B4-BE49-F238E27FC236}">
                <a16:creationId xmlns:a16="http://schemas.microsoft.com/office/drawing/2014/main" id="{5A121B82-92BA-B1BE-7BD6-9DEF22936810}"/>
              </a:ext>
            </a:extLst>
          </p:cNvPr>
          <p:cNvSpPr txBox="1"/>
          <p:nvPr/>
        </p:nvSpPr>
        <p:spPr>
          <a:xfrm>
            <a:off x="1126485" y="8690011"/>
            <a:ext cx="37309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みんなで楽しいクリスマスを！</a:t>
            </a:r>
          </a:p>
        </p:txBody>
      </p:sp>
      <p:sp>
        <p:nvSpPr>
          <p:cNvPr id="251" name="テキスト ボックス 250">
            <a:extLst>
              <a:ext uri="{FF2B5EF4-FFF2-40B4-BE49-F238E27FC236}">
                <a16:creationId xmlns:a16="http://schemas.microsoft.com/office/drawing/2014/main" id="{5D0304D5-37CA-A013-3215-AF348E2FF611}"/>
              </a:ext>
            </a:extLst>
          </p:cNvPr>
          <p:cNvSpPr txBox="1"/>
          <p:nvPr/>
        </p:nvSpPr>
        <p:spPr>
          <a:xfrm>
            <a:off x="5758066" y="8577515"/>
            <a:ext cx="33502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親子で美味しく学ぶテーブルマナー！</a:t>
            </a:r>
          </a:p>
        </p:txBody>
      </p:sp>
      <p:sp>
        <p:nvSpPr>
          <p:cNvPr id="252" name="テキスト ボックス 251">
            <a:extLst>
              <a:ext uri="{FF2B5EF4-FFF2-40B4-BE49-F238E27FC236}">
                <a16:creationId xmlns:a16="http://schemas.microsoft.com/office/drawing/2014/main" id="{666EEE2E-CE56-CD55-F6D4-DBE75EB5C8A1}"/>
              </a:ext>
            </a:extLst>
          </p:cNvPr>
          <p:cNvSpPr txBox="1"/>
          <p:nvPr/>
        </p:nvSpPr>
        <p:spPr>
          <a:xfrm>
            <a:off x="5863706" y="6346779"/>
            <a:ext cx="33502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写真やイラストをデジタルで</a:t>
            </a:r>
            <a:endParaRPr kumimoji="1"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カッコよくアレンジしよう！</a:t>
            </a:r>
          </a:p>
        </p:txBody>
      </p:sp>
      <p:pic>
        <p:nvPicPr>
          <p:cNvPr id="256" name="図 255" descr="おもちゃ, 人形, 寝室, 時計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01E4BFB-A730-B28C-59B1-51D91233A4C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4373" r="94297">
                        <a14:foregroundMark x1="34221" y1="15000" x2="34221" y2="29722"/>
                        <a14:foregroundMark x1="37833" y1="16667" x2="39734" y2="29722"/>
                        <a14:foregroundMark x1="29087" y1="21944" x2="32700" y2="37222"/>
                        <a14:foregroundMark x1="36122" y1="63889" x2="31749" y2="66667"/>
                        <a14:foregroundMark x1="4373" y1="44167" x2="7795" y2="60278"/>
                        <a14:foregroundMark x1="79087" y1="28333" x2="84221" y2="62222"/>
                        <a14:foregroundMark x1="89734" y1="58611" x2="91825" y2="68333"/>
                        <a14:foregroundMark x1="85171" y1="51944" x2="85171" y2="51944"/>
                        <a14:foregroundMark x1="79087" y1="52222" x2="79087" y2="52222"/>
                        <a14:foregroundMark x1="94106" y1="63056" x2="94297" y2="688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962" y="6181374"/>
            <a:ext cx="1089722" cy="745817"/>
          </a:xfrm>
          <a:prstGeom prst="rect">
            <a:avLst/>
          </a:prstGeom>
        </p:spPr>
      </p:pic>
      <p:pic>
        <p:nvPicPr>
          <p:cNvPr id="3" name="図 2" descr="ロゴ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CCDD2BF7-9566-6827-F105-3885E830844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5294" b="95000" l="9912" r="89868">
                        <a14:foregroundMark x1="47797" y1="8529" x2="47797" y2="8529"/>
                        <a14:foregroundMark x1="38767" y1="90882" x2="38767" y2="90882"/>
                        <a14:foregroundMark x1="62335" y1="91471" x2="62335" y2="91471"/>
                        <a14:foregroundMark x1="37445" y1="95000" x2="37445" y2="95000"/>
                        <a14:foregroundMark x1="80176" y1="30000" x2="80176" y2="30000"/>
                        <a14:foregroundMark x1="71806" y1="24118" x2="71806" y2="24118"/>
                        <a14:foregroundMark x1="72907" y1="23235" x2="83700" y2="22059"/>
                        <a14:foregroundMark x1="83700" y1="22059" x2="84361" y2="30882"/>
                        <a14:foregroundMark x1="85022" y1="24118" x2="86344" y2="31176"/>
                        <a14:foregroundMark x1="74009" y1="26765" x2="75330" y2="33529"/>
                        <a14:foregroundMark x1="88326" y1="32059" x2="88326" y2="32059"/>
                        <a14:foregroundMark x1="75330" y1="48529" x2="75330" y2="48529"/>
                        <a14:foregroundMark x1="81278" y1="57647" x2="81278" y2="57647"/>
                        <a14:foregroundMark x1="18502" y1="22647" x2="18502" y2="22647"/>
                        <a14:foregroundMark x1="17401" y1="20882" x2="17401" y2="20882"/>
                        <a14:foregroundMark x1="12555" y1="30882" x2="12555" y2="30882"/>
                        <a14:foregroundMark x1="17401" y1="19118" x2="17401" y2="19118"/>
                        <a14:foregroundMark x1="14097" y1="23235" x2="14097" y2="23235"/>
                        <a14:foregroundMark x1="76211" y1="47353" x2="76211" y2="47353"/>
                        <a14:foregroundMark x1="17401" y1="25294" x2="17401" y2="25294"/>
                        <a14:foregroundMark x1="48899" y1="5294" x2="48899" y2="52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456" y="3918850"/>
            <a:ext cx="1207830" cy="904542"/>
          </a:xfrm>
          <a:prstGeom prst="rect">
            <a:avLst/>
          </a:prstGeom>
        </p:spPr>
      </p:pic>
      <p:pic>
        <p:nvPicPr>
          <p:cNvPr id="5" name="図 4" descr="挿絵, 部屋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986D04A0-0146-7739-491E-91BFF1B2CA95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9412" b="91471" l="9912" r="89868">
                        <a14:foregroundMark x1="66960" y1="50000" x2="70925" y2="53529"/>
                        <a14:foregroundMark x1="63656" y1="40588" x2="63656" y2="40588"/>
                        <a14:foregroundMark x1="65419" y1="82647" x2="65419" y2="82647"/>
                        <a14:foregroundMark x1="41410" y1="18529" x2="41410" y2="18529"/>
                        <a14:foregroundMark x1="30176" y1="66471" x2="30176" y2="66471"/>
                        <a14:foregroundMark x1="12335" y1="76471" x2="12335" y2="76471"/>
                        <a14:foregroundMark x1="16740" y1="83529" x2="16740" y2="83529"/>
                        <a14:foregroundMark x1="42070" y1="37941" x2="42070" y2="37941"/>
                        <a14:foregroundMark x1="40529" y1="56765" x2="40529" y2="56765"/>
                        <a14:foregroundMark x1="38546" y1="57059" x2="38546" y2="57059"/>
                        <a14:foregroundMark x1="35683" y1="41176" x2="35683" y2="41176"/>
                        <a14:foregroundMark x1="35463" y1="41176" x2="35463" y2="41176"/>
                        <a14:foregroundMark x1="63656" y1="9412" x2="63656" y2="9412"/>
                        <a14:foregroundMark x1="38546" y1="37353" x2="38546" y2="37353"/>
                        <a14:foregroundMark x1="74229" y1="42647" x2="74229" y2="42647"/>
                        <a14:foregroundMark x1="27313" y1="91471" x2="27313" y2="914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342" y="5735423"/>
            <a:ext cx="1263604" cy="946312"/>
          </a:xfrm>
          <a:prstGeom prst="rect">
            <a:avLst/>
          </a:prstGeom>
        </p:spPr>
      </p:pic>
      <p:pic>
        <p:nvPicPr>
          <p:cNvPr id="7" name="図 6" descr="部屋, 寝室, 挿絵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298B96D6-FE8C-5A57-064F-00DA003EA684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3235" l="5252" r="95186">
                        <a14:foregroundMark x1="47702" y1="10294" x2="47702" y2="10294"/>
                        <a14:foregroundMark x1="27352" y1="34412" x2="27352" y2="34412"/>
                        <a14:foregroundMark x1="26039" y1="36176" x2="28665" y2="35588"/>
                        <a14:foregroundMark x1="26915" y1="33824" x2="29103" y2="35294"/>
                        <a14:foregroundMark x1="69803" y1="32353" x2="71772" y2="35588"/>
                        <a14:foregroundMark x1="80306" y1="76765" x2="80306" y2="76765"/>
                        <a14:foregroundMark x1="78337" y1="74706" x2="78337" y2="74706"/>
                        <a14:foregroundMark x1="79431" y1="76471" x2="81400" y2="76765"/>
                        <a14:foregroundMark x1="68709" y1="32353" x2="68709" y2="32353"/>
                        <a14:foregroundMark x1="72867" y1="49118" x2="72867" y2="49118"/>
                        <a14:foregroundMark x1="74836" y1="49118" x2="71772" y2="48529"/>
                        <a14:foregroundMark x1="67615" y1="48235" x2="63457" y2="53235"/>
                        <a14:foregroundMark x1="76586" y1="51471" x2="78775" y2="52353"/>
                        <a14:foregroundMark x1="78993" y1="54118" x2="78993" y2="57353"/>
                        <a14:foregroundMark x1="79650" y1="55000" x2="78993" y2="59412"/>
                        <a14:foregroundMark x1="26696" y1="49706" x2="17943" y2="54118"/>
                        <a14:foregroundMark x1="26258" y1="49118" x2="36324" y2="52941"/>
                        <a14:foregroundMark x1="36324" y1="52941" x2="38293" y2="54706"/>
                        <a14:foregroundMark x1="28009" y1="47647" x2="31729" y2="50000"/>
                        <a14:foregroundMark x1="26258" y1="48235" x2="20788" y2="50882"/>
                        <a14:foregroundMark x1="17943" y1="56176" x2="17943" y2="56176"/>
                        <a14:foregroundMark x1="10066" y1="69412" x2="11379" y2="82941"/>
                        <a14:foregroundMark x1="11160" y1="66176" x2="11160" y2="66176"/>
                        <a14:foregroundMark x1="5908" y1="77353" x2="5908" y2="77353"/>
                        <a14:foregroundMark x1="11160" y1="66765" x2="11160" y2="66765"/>
                        <a14:foregroundMark x1="10066" y1="66765" x2="10066" y2="66765"/>
                        <a14:foregroundMark x1="68053" y1="82353" x2="68053" y2="82353"/>
                        <a14:foregroundMark x1="71335" y1="84412" x2="71335" y2="84412"/>
                        <a14:foregroundMark x1="71335" y1="82059" x2="71335" y2="82059"/>
                        <a14:foregroundMark x1="65208" y1="79706" x2="73085" y2="80000"/>
                        <a14:foregroundMark x1="75274" y1="80000" x2="75274" y2="80000"/>
                        <a14:foregroundMark x1="77899" y1="78235" x2="77899" y2="78235"/>
                        <a14:foregroundMark x1="62801" y1="80000" x2="62801" y2="80000"/>
                        <a14:foregroundMark x1="62801" y1="78824" x2="62801" y2="78824"/>
                        <a14:foregroundMark x1="61707" y1="73235" x2="60832" y2="75588"/>
                        <a14:foregroundMark x1="78775" y1="75000" x2="78775" y2="75000"/>
                        <a14:foregroundMark x1="77243" y1="73529" x2="77681" y2="75588"/>
                        <a14:foregroundMark x1="67615" y1="90000" x2="67615" y2="90000"/>
                        <a14:foregroundMark x1="71772" y1="89412" x2="71772" y2="89412"/>
                        <a14:foregroundMark x1="72210" y1="86765" x2="72210" y2="86765"/>
                        <a14:foregroundMark x1="68928" y1="87059" x2="68928" y2="87059"/>
                        <a14:foregroundMark x1="68053" y1="86765" x2="68053" y2="86765"/>
                        <a14:foregroundMark x1="67396" y1="84706" x2="67396" y2="88529"/>
                        <a14:foregroundMark x1="59081" y1="92059" x2="59081" y2="92059"/>
                        <a14:foregroundMark x1="37637" y1="93235" x2="37637" y2="93235"/>
                        <a14:foregroundMark x1="28665" y1="82059" x2="28665" y2="82059"/>
                        <a14:foregroundMark x1="20350" y1="80000" x2="34136" y2="78529"/>
                        <a14:foregroundMark x1="34136" y1="78529" x2="34792" y2="77941"/>
                        <a14:foregroundMark x1="34792" y1="73235" x2="35230" y2="76471"/>
                        <a14:foregroundMark x1="20131" y1="75882" x2="19475" y2="74706"/>
                        <a14:foregroundMark x1="24289" y1="81471" x2="29759" y2="80588"/>
                        <a14:foregroundMark x1="30416" y1="82353" x2="32166" y2="78824"/>
                        <a14:foregroundMark x1="33260" y1="79706" x2="31072" y2="81471"/>
                        <a14:foregroundMark x1="26696" y1="87941" x2="26696" y2="87941"/>
                        <a14:foregroundMark x1="29759" y1="86765" x2="29759" y2="86765"/>
                        <a14:foregroundMark x1="88862" y1="70000" x2="88621" y2="73235"/>
                        <a14:foregroundMark x1="89278" y1="64412" x2="88862" y2="70000"/>
                        <a14:foregroundMark x1="85996" y1="69412" x2="86871" y2="75588"/>
                        <a14:foregroundMark x1="90810" y1="70000" x2="90372" y2="75588"/>
                        <a14:foregroundMark x1="86871" y1="68529" x2="84245" y2="72647"/>
                        <a14:foregroundMark x1="86652" y1="65882" x2="85120" y2="75588"/>
                        <a14:foregroundMark x1="84902" y1="68529" x2="84902" y2="68529"/>
                        <a14:foregroundMark x1="92779" y1="70294" x2="92779" y2="70294"/>
                        <a14:foregroundMark x1="88403" y1="80588" x2="88403" y2="80588"/>
                        <a14:foregroundMark x1="86652" y1="76765" x2="86078" y2="86290"/>
                        <a14:foregroundMark x1="89956" y1="84412" x2="90522" y2="86586"/>
                        <a14:foregroundMark x1="89803" y1="83824" x2="89956" y2="84412"/>
                        <a14:foregroundMark x1="89726" y1="83529" x2="89803" y2="83824"/>
                        <a14:foregroundMark x1="89267" y1="81765" x2="89726" y2="83529"/>
                        <a14:foregroundMark x1="88884" y1="80294" x2="89267" y2="81765"/>
                        <a14:foregroundMark x1="88578" y1="79118" x2="88884" y2="80294"/>
                        <a14:foregroundMark x1="88348" y1="78235" x2="88578" y2="79118"/>
                        <a14:foregroundMark x1="88195" y1="77647" x2="88348" y2="78235"/>
                        <a14:foregroundMark x1="87965" y1="76765" x2="88195" y2="77647"/>
                        <a14:foregroundMark x1="86652" y1="78235" x2="84311" y2="86103"/>
                        <a14:foregroundMark x1="88369" y1="86296" x2="87093" y2="87314"/>
                        <a14:foregroundMark x1="90729" y1="84412" x2="88410" y2="86263"/>
                        <a14:foregroundMark x1="91466" y1="83824" x2="90729" y2="84412"/>
                        <a14:foregroundMark x1="81838" y1="83824" x2="81838" y2="88165"/>
                        <a14:foregroundMark x1="92205" y1="84412" x2="91560" y2="86725"/>
                        <a14:foregroundMark x1="92369" y1="83824" x2="92205" y2="84412"/>
                        <a14:foregroundMark x1="92451" y1="83529" x2="92369" y2="83824"/>
                        <a14:foregroundMark x1="92615" y1="82941" x2="92451" y2="83529"/>
                        <a14:foregroundMark x1="92779" y1="82353" x2="92615" y2="82941"/>
                        <a14:foregroundMark x1="95186" y1="77353" x2="95186" y2="77353"/>
                        <a14:foregroundMark x1="79650" y1="76471" x2="80744" y2="77353"/>
                        <a14:foregroundMark x1="93781" y1="83529" x2="94311" y2="82941"/>
                        <a14:foregroundMark x1="93515" y1="83824" x2="93781" y2="83529"/>
                        <a14:foregroundMark x1="92985" y1="84412" x2="93515" y2="83824"/>
                        <a14:foregroundMark x1="90970" y1="86646" x2="92985" y2="84412"/>
                        <a14:foregroundMark x1="93481" y1="77647" x2="93435" y2="77353"/>
                        <a14:foregroundMark x1="93573" y1="78235" x2="93481" y2="77647"/>
                        <a14:foregroundMark x1="93712" y1="79118" x2="93573" y2="78235"/>
                        <a14:foregroundMark x1="93896" y1="80294" x2="93712" y2="79118"/>
                        <a14:foregroundMark x1="94034" y1="81176" x2="93896" y2="80294"/>
                        <a14:foregroundMark x1="94126" y1="81765" x2="94034" y2="81176"/>
                        <a14:foregroundMark x1="94311" y1="82941" x2="94126" y2="81765"/>
                        <a14:foregroundMark x1="25164" y1="87059" x2="25164" y2="87059"/>
                        <a14:foregroundMark x1="87090" y1="90294" x2="87090" y2="90294"/>
                        <a14:foregroundMark x1="90372" y1="89412" x2="90372" y2="89412"/>
                        <a14:foregroundMark x1="92779" y1="89412" x2="92779" y2="89412"/>
                        <a14:foregroundMark x1="80525" y1="78235" x2="80525" y2="78235"/>
                        <a14:foregroundMark x1="80744" y1="77647" x2="80744" y2="77647"/>
                        <a14:foregroundMark x1="94092" y1="77353" x2="94092" y2="77353"/>
                        <a14:foregroundMark x1="95186" y1="76765" x2="95186" y2="76765"/>
                        <a14:backgroundMark x1="83151" y1="75882" x2="83151" y2="75882"/>
                        <a14:backgroundMark x1="92341" y1="76765" x2="92341" y2="76765"/>
                        <a14:backgroundMark x1="92779" y1="70000" x2="92779" y2="70000"/>
                        <a14:backgroundMark x1="85339" y1="92353" x2="85339" y2="92353"/>
                        <a14:backgroundMark x1="89059" y1="93824" x2="89059" y2="93824"/>
                        <a14:backgroundMark x1="87527" y1="93235" x2="89716" y2="92941"/>
                        <a14:backgroundMark x1="82421" y1="90294" x2="85339" y2="93235"/>
                        <a14:backgroundMark x1="81838" y1="89706" x2="82421" y2="90294"/>
                        <a14:backgroundMark x1="86871" y1="93824" x2="86871" y2="93824"/>
                        <a14:backgroundMark x1="85777" y1="93824" x2="87527" y2="92941"/>
                        <a14:backgroundMark x1="91028" y1="92353" x2="94092" y2="89412"/>
                        <a14:backgroundMark x1="85777" y1="92353" x2="85777" y2="92353"/>
                        <a14:backgroundMark x1="94311" y1="83824" x2="94311" y2="83824"/>
                        <a14:backgroundMark x1="92779" y1="77647" x2="92779" y2="77647"/>
                        <a14:backgroundMark x1="92998" y1="79118" x2="92998" y2="79118"/>
                        <a14:backgroundMark x1="94311" y1="83529" x2="94311" y2="83529"/>
                        <a14:backgroundMark x1="82339" y1="90294" x2="82495" y2="90588"/>
                        <a14:backgroundMark x1="81400" y1="88529" x2="82339" y2="90294"/>
                        <a14:backgroundMark x1="86871" y1="92941" x2="89716" y2="93235"/>
                        <a14:backgroundMark x1="85777" y1="91471" x2="90153" y2="92059"/>
                        <a14:backgroundMark x1="90810" y1="92353" x2="92998" y2="91471"/>
                        <a14:backgroundMark x1="93082" y1="89412" x2="94092" y2="88529"/>
                        <a14:backgroundMark x1="89716" y1="92353" x2="93082" y2="89412"/>
                        <a14:backgroundMark x1="94311" y1="81176" x2="94311" y2="81176"/>
                        <a14:backgroundMark x1="95186" y1="82941" x2="95186" y2="82941"/>
                        <a14:backgroundMark x1="94311" y1="81176" x2="94311" y2="81176"/>
                        <a14:backgroundMark x1="94092" y1="81765" x2="94092" y2="81765"/>
                        <a14:backgroundMark x1="94311" y1="84412" x2="94311" y2="84412"/>
                        <a14:backgroundMark x1="94748" y1="82941" x2="94748" y2="82941"/>
                        <a14:backgroundMark x1="94311" y1="81176" x2="94311" y2="81176"/>
                        <a14:backgroundMark x1="94092" y1="81765" x2="94092" y2="81765"/>
                        <a14:backgroundMark x1="94311" y1="81176" x2="94311" y2="81176"/>
                        <a14:backgroundMark x1="94092" y1="81765" x2="94092" y2="81765"/>
                        <a14:backgroundMark x1="93654" y1="80294" x2="93654" y2="80294"/>
                        <a14:backgroundMark x1="94311" y1="80294" x2="94311" y2="80294"/>
                        <a14:backgroundMark x1="92998" y1="78235" x2="92998" y2="78235"/>
                        <a14:backgroundMark x1="93654" y1="78235" x2="93654" y2="78235"/>
                        <a14:backgroundMark x1="94092" y1="76765" x2="94092" y2="767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581" y="9023227"/>
            <a:ext cx="1207830" cy="898604"/>
          </a:xfrm>
          <a:prstGeom prst="rect">
            <a:avLst/>
          </a:prstGeom>
        </p:spPr>
      </p:pic>
      <p:pic>
        <p:nvPicPr>
          <p:cNvPr id="10" name="図 9" descr="挿絵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F1A3D128-F07F-FAA7-6B32-5016361948F1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10000" b="90000" l="10000" r="90000">
                        <a14:foregroundMark x1="19604" y1="49412" x2="19604" y2="49412"/>
                        <a14:foregroundMark x1="20485" y1="57059" x2="20485" y2="57059"/>
                        <a14:foregroundMark x1="41410" y1="56176" x2="41410" y2="56176"/>
                        <a14:foregroundMark x1="33260" y1="73529" x2="33260" y2="73529"/>
                        <a14:foregroundMark x1="27974" y1="70882" x2="35022" y2="71765"/>
                        <a14:foregroundMark x1="24229" y1="72647" x2="38326" y2="75294"/>
                        <a14:foregroundMark x1="58811" y1="71765" x2="71806" y2="73824"/>
                        <a14:foregroundMark x1="76652" y1="51176" x2="76652" y2="51176"/>
                        <a14:foregroundMark x1="54405" y1="58529" x2="54405" y2="5852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122" y="7758781"/>
            <a:ext cx="1249171" cy="935503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ACEFF80-FD7B-02F0-D5DE-4231C6D8F6FA}"/>
              </a:ext>
            </a:extLst>
          </p:cNvPr>
          <p:cNvSpPr txBox="1"/>
          <p:nvPr/>
        </p:nvSpPr>
        <p:spPr>
          <a:xfrm>
            <a:off x="3925570" y="12215432"/>
            <a:ext cx="11514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くまのちょう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557A62A-9F9F-B0D5-9307-2594368A8E22}"/>
              </a:ext>
            </a:extLst>
          </p:cNvPr>
          <p:cNvSpPr txBox="1"/>
          <p:nvPr/>
        </p:nvSpPr>
        <p:spPr>
          <a:xfrm>
            <a:off x="5822555" y="12223313"/>
            <a:ext cx="11514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はっぴょう</a:t>
            </a: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A42B7077-6420-13AF-7282-7423EE4DC5E1}"/>
              </a:ext>
            </a:extLst>
          </p:cNvPr>
          <p:cNvGrpSpPr/>
          <p:nvPr/>
        </p:nvGrpSpPr>
        <p:grpSpPr>
          <a:xfrm>
            <a:off x="5132835" y="5298728"/>
            <a:ext cx="686269" cy="284375"/>
            <a:chOff x="10795444" y="4738242"/>
            <a:chExt cx="686269" cy="284375"/>
          </a:xfrm>
        </p:grpSpPr>
        <p:sp>
          <p:nvSpPr>
            <p:cNvPr id="25" name="楕円 24">
              <a:extLst>
                <a:ext uri="{FF2B5EF4-FFF2-40B4-BE49-F238E27FC236}">
                  <a16:creationId xmlns:a16="http://schemas.microsoft.com/office/drawing/2014/main" id="{E2C2FCEE-92E5-990A-D1D6-0D022F260764}"/>
                </a:ext>
              </a:extLst>
            </p:cNvPr>
            <p:cNvSpPr/>
            <p:nvPr/>
          </p:nvSpPr>
          <p:spPr>
            <a:xfrm>
              <a:off x="10795444" y="4750623"/>
              <a:ext cx="666846" cy="271994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D000BAE6-8180-EF5C-7F3C-41174B4CA05D}"/>
                </a:ext>
              </a:extLst>
            </p:cNvPr>
            <p:cNvSpPr txBox="1"/>
            <p:nvPr/>
          </p:nvSpPr>
          <p:spPr>
            <a:xfrm>
              <a:off x="10814868" y="4738242"/>
              <a:ext cx="6668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持参物</a:t>
              </a:r>
            </a:p>
          </p:txBody>
        </p:sp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CF353E4D-7770-50CD-8960-D9CA925DBF1B}"/>
              </a:ext>
            </a:extLst>
          </p:cNvPr>
          <p:cNvGrpSpPr/>
          <p:nvPr/>
        </p:nvGrpSpPr>
        <p:grpSpPr>
          <a:xfrm>
            <a:off x="345992" y="5263084"/>
            <a:ext cx="703825" cy="281666"/>
            <a:chOff x="10795444" y="4740951"/>
            <a:chExt cx="703825" cy="281666"/>
          </a:xfrm>
        </p:grpSpPr>
        <p:sp>
          <p:nvSpPr>
            <p:cNvPr id="28" name="楕円 27">
              <a:extLst>
                <a:ext uri="{FF2B5EF4-FFF2-40B4-BE49-F238E27FC236}">
                  <a16:creationId xmlns:a16="http://schemas.microsoft.com/office/drawing/2014/main" id="{B0BC2FC4-56BC-2DA1-E707-D172F633FD4D}"/>
                </a:ext>
              </a:extLst>
            </p:cNvPr>
            <p:cNvSpPr/>
            <p:nvPr/>
          </p:nvSpPr>
          <p:spPr>
            <a:xfrm>
              <a:off x="10795444" y="4750623"/>
              <a:ext cx="666846" cy="271994"/>
            </a:xfrm>
            <a:prstGeom prst="ellipse">
              <a:avLst/>
            </a:prstGeom>
            <a:solidFill>
              <a:srgbClr val="FFBB5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A935E380-35D8-F92A-D922-EBA3785789A9}"/>
                </a:ext>
              </a:extLst>
            </p:cNvPr>
            <p:cNvSpPr txBox="1"/>
            <p:nvPr/>
          </p:nvSpPr>
          <p:spPr>
            <a:xfrm>
              <a:off x="10832424" y="4740951"/>
              <a:ext cx="6668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持参物</a:t>
              </a:r>
            </a:p>
          </p:txBody>
        </p:sp>
      </p:grp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04964B5A-DBD4-F2AE-372E-A9FEC79ED039}"/>
              </a:ext>
            </a:extLst>
          </p:cNvPr>
          <p:cNvGrpSpPr/>
          <p:nvPr/>
        </p:nvGrpSpPr>
        <p:grpSpPr>
          <a:xfrm>
            <a:off x="365524" y="7576304"/>
            <a:ext cx="689266" cy="277652"/>
            <a:chOff x="10795444" y="4744965"/>
            <a:chExt cx="689266" cy="277652"/>
          </a:xfrm>
        </p:grpSpPr>
        <p:sp>
          <p:nvSpPr>
            <p:cNvPr id="31" name="楕円 30">
              <a:extLst>
                <a:ext uri="{FF2B5EF4-FFF2-40B4-BE49-F238E27FC236}">
                  <a16:creationId xmlns:a16="http://schemas.microsoft.com/office/drawing/2014/main" id="{16EA78BF-0503-8A61-4E77-2FB13F92C745}"/>
                </a:ext>
              </a:extLst>
            </p:cNvPr>
            <p:cNvSpPr/>
            <p:nvPr/>
          </p:nvSpPr>
          <p:spPr>
            <a:xfrm>
              <a:off x="10795444" y="4750623"/>
              <a:ext cx="666846" cy="271994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2AB0E951-EC9D-10D2-001C-C8B577A84901}"/>
                </a:ext>
              </a:extLst>
            </p:cNvPr>
            <p:cNvSpPr txBox="1"/>
            <p:nvPr/>
          </p:nvSpPr>
          <p:spPr>
            <a:xfrm>
              <a:off x="10817865" y="4744965"/>
              <a:ext cx="6668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持参物</a:t>
              </a:r>
            </a:p>
          </p:txBody>
        </p:sp>
      </p:grp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D1C6CF6E-7215-2DAB-344B-910A5EBB10DF}"/>
              </a:ext>
            </a:extLst>
          </p:cNvPr>
          <p:cNvGrpSpPr/>
          <p:nvPr/>
        </p:nvGrpSpPr>
        <p:grpSpPr>
          <a:xfrm>
            <a:off x="5152258" y="7540546"/>
            <a:ext cx="712047" cy="271994"/>
            <a:chOff x="10789196" y="4765554"/>
            <a:chExt cx="712047" cy="271994"/>
          </a:xfrm>
        </p:grpSpPr>
        <p:sp>
          <p:nvSpPr>
            <p:cNvPr id="35" name="楕円 34">
              <a:extLst>
                <a:ext uri="{FF2B5EF4-FFF2-40B4-BE49-F238E27FC236}">
                  <a16:creationId xmlns:a16="http://schemas.microsoft.com/office/drawing/2014/main" id="{92E5D322-A94C-A17A-50ED-D2E64220E21F}"/>
                </a:ext>
              </a:extLst>
            </p:cNvPr>
            <p:cNvSpPr/>
            <p:nvPr/>
          </p:nvSpPr>
          <p:spPr>
            <a:xfrm>
              <a:off x="10789196" y="4765554"/>
              <a:ext cx="666846" cy="271994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9E9A13F0-C22F-70C1-8490-851D9A44A52D}"/>
                </a:ext>
              </a:extLst>
            </p:cNvPr>
            <p:cNvSpPr txBox="1"/>
            <p:nvPr/>
          </p:nvSpPr>
          <p:spPr>
            <a:xfrm>
              <a:off x="10834398" y="4767959"/>
              <a:ext cx="6668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持参物</a:t>
              </a:r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4B525423-21A7-4687-6638-C9C5A544759F}"/>
              </a:ext>
            </a:extLst>
          </p:cNvPr>
          <p:cNvGrpSpPr/>
          <p:nvPr/>
        </p:nvGrpSpPr>
        <p:grpSpPr>
          <a:xfrm>
            <a:off x="347166" y="9812169"/>
            <a:ext cx="683067" cy="275422"/>
            <a:chOff x="10795444" y="4750623"/>
            <a:chExt cx="683067" cy="275422"/>
          </a:xfrm>
        </p:grpSpPr>
        <p:sp>
          <p:nvSpPr>
            <p:cNvPr id="46" name="楕円 45">
              <a:extLst>
                <a:ext uri="{FF2B5EF4-FFF2-40B4-BE49-F238E27FC236}">
                  <a16:creationId xmlns:a16="http://schemas.microsoft.com/office/drawing/2014/main" id="{07843E79-9F89-01CA-0BB3-9A9DBB859FAD}"/>
                </a:ext>
              </a:extLst>
            </p:cNvPr>
            <p:cNvSpPr/>
            <p:nvPr/>
          </p:nvSpPr>
          <p:spPr>
            <a:xfrm>
              <a:off x="10795444" y="4750623"/>
              <a:ext cx="666846" cy="271994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08C8509E-AAD0-7BCC-EC91-05276CD4EBCC}"/>
                </a:ext>
              </a:extLst>
            </p:cNvPr>
            <p:cNvSpPr txBox="1"/>
            <p:nvPr/>
          </p:nvSpPr>
          <p:spPr>
            <a:xfrm>
              <a:off x="10811666" y="4764435"/>
              <a:ext cx="6668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1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持参物</a:t>
              </a:r>
            </a:p>
          </p:txBody>
        </p:sp>
      </p:grpSp>
      <p:pic>
        <p:nvPicPr>
          <p:cNvPr id="53" name="図 52" descr="おもちゃ, レゴ が含まれている画像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5AA66E73-D58D-CA54-6660-BBDD4C46CBB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9672" b="91192" l="786" r="95678">
                        <a14:foregroundMark x1="4126" y1="40933" x2="26916" y2="44732"/>
                        <a14:foregroundMark x1="33202" y1="14680" x2="33202" y2="14680"/>
                        <a14:foregroundMark x1="51670" y1="12263" x2="51670" y2="12263"/>
                        <a14:foregroundMark x1="50098" y1="14853" x2="50098" y2="14853"/>
                        <a14:foregroundMark x1="42436" y1="19171" x2="42436" y2="19171"/>
                        <a14:foregroundMark x1="40472" y1="19171" x2="40472" y2="19171"/>
                        <a14:foregroundMark x1="29470" y1="23489" x2="29470" y2="23489"/>
                        <a14:foregroundMark x1="30452" y1="22453" x2="29077" y2="22971"/>
                        <a14:foregroundMark x1="24951" y1="26252" x2="26719" y2="31606"/>
                        <a14:foregroundMark x1="19057" y1="31434" x2="23576" y2="34197"/>
                        <a14:foregroundMark x1="19843" y1="31088" x2="16503" y2="34888"/>
                        <a14:foregroundMark x1="15914" y1="36269" x2="14145" y2="37651"/>
                        <a14:foregroundMark x1="11984" y1="40415" x2="11984" y2="40415"/>
                        <a14:foregroundMark x1="11984" y1="41451" x2="11984" y2="41451"/>
                        <a14:foregroundMark x1="12770" y1="41623" x2="12770" y2="43351"/>
                        <a14:foregroundMark x1="13163" y1="41105" x2="12181" y2="41969"/>
                        <a14:foregroundMark x1="11984" y1="44214" x2="11984" y2="48532"/>
                        <a14:foregroundMark x1="13163" y1="50432" x2="13163" y2="50432"/>
                        <a14:foregroundMark x1="13163" y1="49741" x2="13752" y2="51468"/>
                        <a14:foregroundMark x1="13163" y1="51641" x2="10609" y2="54922"/>
                        <a14:foregroundMark x1="22986" y1="54231" x2="22986" y2="54231"/>
                        <a14:foregroundMark x1="22004" y1="56649" x2="22004" y2="56649"/>
                        <a14:foregroundMark x1="27701" y1="42314" x2="27701" y2="42314"/>
                        <a14:foregroundMark x1="45776" y1="10363" x2="45776" y2="10363"/>
                        <a14:foregroundMark x1="83301" y1="26598" x2="83301" y2="26598"/>
                        <a14:foregroundMark x1="91749" y1="40415" x2="91749" y2="40415"/>
                        <a14:foregroundMark x1="93517" y1="57340" x2="93517" y2="57340"/>
                        <a14:foregroundMark x1="77603" y1="44732" x2="77603" y2="44732"/>
                        <a14:foregroundMark x1="83694" y1="41451" x2="83694" y2="41451"/>
                        <a14:foregroundMark x1="81532" y1="37306" x2="85265" y2="39724"/>
                        <a14:foregroundMark x1="81139" y1="35406" x2="84872" y2="39724"/>
                        <a14:foregroundMark x1="86444" y1="44732" x2="85265" y2="49050"/>
                        <a14:foregroundMark x1="82515" y1="62003" x2="82515" y2="62003"/>
                        <a14:foregroundMark x1="88605" y1="72539" x2="88605" y2="72539"/>
                        <a14:foregroundMark x1="74460" y1="74784" x2="74460" y2="74784"/>
                        <a14:foregroundMark x1="13752" y1="75302" x2="19253" y2="70639"/>
                        <a14:foregroundMark x1="17092" y1="66667" x2="17092" y2="66667"/>
                        <a14:foregroundMark x1="14145" y1="60622" x2="14145" y2="60622"/>
                        <a14:foregroundMark x1="13163" y1="60449" x2="15914" y2="63385"/>
                        <a14:foregroundMark x1="19253" y1="74957" x2="19253" y2="74957"/>
                        <a14:foregroundMark x1="26326" y1="74957" x2="26326" y2="74957"/>
                        <a14:foregroundMark x1="19646" y1="75475" x2="19646" y2="75475"/>
                        <a14:foregroundMark x1="22397" y1="73921" x2="22397" y2="73921"/>
                        <a14:foregroundMark x1="27898" y1="42487" x2="27898" y2="42487"/>
                        <a14:foregroundMark x1="51866" y1="10535" x2="51866" y2="10535"/>
                        <a14:foregroundMark x1="45776" y1="10017" x2="46169" y2="10881"/>
                        <a14:foregroundMark x1="45776" y1="14162" x2="45776" y2="14162"/>
                        <a14:foregroundMark x1="53438" y1="14162" x2="53438" y2="14162"/>
                        <a14:foregroundMark x1="73870" y1="12263" x2="73870" y2="12263"/>
                        <a14:foregroundMark x1="95285" y1="39206" x2="95285" y2="39206"/>
                        <a14:foregroundMark x1="63654" y1="75302" x2="67976" y2="81002"/>
                        <a14:foregroundMark x1="50098" y1="76339" x2="47937" y2="84801"/>
                        <a14:foregroundMark x1="46365" y1="80484" x2="46365" y2="80484"/>
                        <a14:foregroundMark x1="49509" y1="73575" x2="49509" y2="73575"/>
                        <a14:foregroundMark x1="51670" y1="72539" x2="51081" y2="77720"/>
                        <a14:foregroundMark x1="53831" y1="79620" x2="53831" y2="82038"/>
                        <a14:foregroundMark x1="45776" y1="79620" x2="45776" y2="83074"/>
                        <a14:foregroundMark x1="57760" y1="81693" x2="57760" y2="81693"/>
                        <a14:foregroundMark x1="63065" y1="81174" x2="59921" y2="81174"/>
                        <a14:foregroundMark x1="40275" y1="82383" x2="44204" y2="82383"/>
                        <a14:foregroundMark x1="72888" y1="75475" x2="69745" y2="78756"/>
                        <a14:foregroundMark x1="49116" y1="9672" x2="49116" y2="9672"/>
                        <a14:foregroundMark x1="71709" y1="89292" x2="71709" y2="89292"/>
                        <a14:foregroundMark x1="69548" y1="86183" x2="71120" y2="90501"/>
                        <a14:foregroundMark x1="73281" y1="88083" x2="73281" y2="88083"/>
                        <a14:foregroundMark x1="66798" y1="89119" x2="66798" y2="89119"/>
                        <a14:foregroundMark x1="65815" y1="89637" x2="65815" y2="89637"/>
                        <a14:foregroundMark x1="73281" y1="86874" x2="73281" y2="86874"/>
                        <a14:foregroundMark x1="76031" y1="85320" x2="76031" y2="85320"/>
                        <a14:foregroundMark x1="75639" y1="85492" x2="72299" y2="85320"/>
                        <a14:foregroundMark x1="74067" y1="88601" x2="71906" y2="90674"/>
                        <a14:foregroundMark x1="61493" y1="68566" x2="61493" y2="68566"/>
                        <a14:foregroundMark x1="786" y1="40415" x2="786" y2="40415"/>
                        <a14:foregroundMark x1="50688" y1="91192" x2="50688" y2="91192"/>
                        <a14:foregroundMark x1="27898" y1="88256" x2="27898" y2="88256"/>
                        <a14:foregroundMark x1="25540" y1="87737" x2="30059" y2="89810"/>
                        <a14:foregroundMark x1="47937" y1="91192" x2="51670" y2="91192"/>
                        <a14:foregroundMark x1="95678" y1="38515" x2="95678" y2="40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848" y="3667386"/>
            <a:ext cx="976720" cy="1111044"/>
          </a:xfrm>
          <a:prstGeom prst="rect">
            <a:avLst/>
          </a:prstGeom>
        </p:spPr>
      </p:pic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DB815419-2408-9257-C7CB-860958D88F26}"/>
              </a:ext>
            </a:extLst>
          </p:cNvPr>
          <p:cNvSpPr txBox="1"/>
          <p:nvPr/>
        </p:nvSpPr>
        <p:spPr>
          <a:xfrm rot="244044">
            <a:off x="6844901" y="813604"/>
            <a:ext cx="3195460" cy="678961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r>
              <a:rPr kumimoji="1" lang="ja-JP" altLang="en-US" sz="2400" b="1" dirty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町民会館へ集まれ！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C3CB2A7D-C8F5-87E3-360B-E0C31648263A}"/>
              </a:ext>
            </a:extLst>
          </p:cNvPr>
          <p:cNvSpPr txBox="1"/>
          <p:nvPr/>
        </p:nvSpPr>
        <p:spPr>
          <a:xfrm>
            <a:off x="6776679" y="525622"/>
            <a:ext cx="1744515" cy="524494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r>
              <a:rPr kumimoji="1" lang="ja-JP" altLang="en-US" sz="1100" b="1" dirty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ちょうみんかいかん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AF52A74-5666-DC6E-FF5F-55B8C06CD416}"/>
              </a:ext>
            </a:extLst>
          </p:cNvPr>
          <p:cNvSpPr txBox="1"/>
          <p:nvPr/>
        </p:nvSpPr>
        <p:spPr>
          <a:xfrm rot="1685737">
            <a:off x="8331638" y="655959"/>
            <a:ext cx="793633" cy="263821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r>
              <a:rPr kumimoji="1" lang="ja-JP" altLang="en-US" sz="1100" b="1" dirty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あつ</a:t>
            </a:r>
          </a:p>
        </p:txBody>
      </p:sp>
      <p:grpSp>
        <p:nvGrpSpPr>
          <p:cNvPr id="76" name="グループ化 75">
            <a:extLst>
              <a:ext uri="{FF2B5EF4-FFF2-40B4-BE49-F238E27FC236}">
                <a16:creationId xmlns:a16="http://schemas.microsoft.com/office/drawing/2014/main" id="{3AECA43D-F4CF-77BC-B8EF-F278AF21A6F5}"/>
              </a:ext>
            </a:extLst>
          </p:cNvPr>
          <p:cNvGrpSpPr/>
          <p:nvPr/>
        </p:nvGrpSpPr>
        <p:grpSpPr>
          <a:xfrm>
            <a:off x="1496680" y="676505"/>
            <a:ext cx="4875179" cy="1845229"/>
            <a:chOff x="1428378" y="1079627"/>
            <a:chExt cx="4875179" cy="1845229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6B4EDEB0-7DB9-DBE7-43D8-CC1856FE21AE}"/>
                </a:ext>
              </a:extLst>
            </p:cNvPr>
            <p:cNvSpPr txBox="1"/>
            <p:nvPr/>
          </p:nvSpPr>
          <p:spPr>
            <a:xfrm>
              <a:off x="1428378" y="2161409"/>
              <a:ext cx="2840861" cy="763447"/>
            </a:xfrm>
            <a:prstGeom prst="rect">
              <a:avLst/>
            </a:prstGeom>
            <a:noFill/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kumimoji="1" lang="ja-JP" altLang="en-US" b="1" dirty="0">
                  <a:ln w="3175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くまのっ子</a:t>
              </a: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39B1BEA5-A31D-B253-2996-03D2BCD58ECD}"/>
                </a:ext>
              </a:extLst>
            </p:cNvPr>
            <p:cNvSpPr txBox="1"/>
            <p:nvPr/>
          </p:nvSpPr>
          <p:spPr>
            <a:xfrm>
              <a:off x="4444175" y="2211896"/>
              <a:ext cx="1859382" cy="685626"/>
            </a:xfrm>
            <a:prstGeom prst="rect">
              <a:avLst/>
            </a:prstGeom>
            <a:noFill/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kumimoji="1" lang="ja-JP" altLang="en-US" b="1" dirty="0">
                  <a:ln w="3175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教室</a:t>
              </a: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3D8F78A1-A2C7-8566-CC5A-8E4658A262BA}"/>
                </a:ext>
              </a:extLst>
            </p:cNvPr>
            <p:cNvSpPr txBox="1"/>
            <p:nvPr/>
          </p:nvSpPr>
          <p:spPr>
            <a:xfrm>
              <a:off x="3045443" y="1079627"/>
              <a:ext cx="798095" cy="60960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kumimoji="1" lang="ja-JP" altLang="en-US" b="1" dirty="0">
                  <a:ln w="3175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土</a:t>
              </a: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A65C03E7-09AF-74C3-4264-041418DFE41B}"/>
                </a:ext>
              </a:extLst>
            </p:cNvPr>
            <p:cNvSpPr txBox="1"/>
            <p:nvPr/>
          </p:nvSpPr>
          <p:spPr>
            <a:xfrm>
              <a:off x="4373216" y="1148042"/>
              <a:ext cx="717884" cy="609602"/>
            </a:xfrm>
            <a:prstGeom prst="rect">
              <a:avLst/>
            </a:prstGeom>
            <a:noFill/>
          </p:spPr>
          <p:txBody>
            <a:bodyPr wrap="square" rtlCol="0">
              <a:prstTxWarp prst="textPlain">
                <a:avLst/>
              </a:prstTxWarp>
              <a:spAutoFit/>
            </a:bodyPr>
            <a:lstStyle/>
            <a:p>
              <a:r>
                <a:rPr kumimoji="1" lang="ja-JP" altLang="en-US" b="1" dirty="0">
                  <a:ln w="3175">
                    <a:solidFill>
                      <a:schemeClr val="bg1"/>
                    </a:solidFill>
                    <a:prstDash val="solid"/>
                  </a:ln>
                  <a:solidFill>
                    <a:schemeClr val="bg1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曜</a:t>
              </a:r>
            </a:p>
          </p:txBody>
        </p:sp>
      </p:grpSp>
      <p:pic>
        <p:nvPicPr>
          <p:cNvPr id="2" name="図 1">
            <a:extLst>
              <a:ext uri="{FF2B5EF4-FFF2-40B4-BE49-F238E27FC236}">
                <a16:creationId xmlns:a16="http://schemas.microsoft.com/office/drawing/2014/main" id="{FF183E51-DE77-82AB-9300-F53BAC2A0FD5}"/>
              </a:ext>
            </a:extLst>
          </p:cNvPr>
          <p:cNvPicPr>
            <a:picLocks noChangeAspect="1"/>
          </p:cNvPicPr>
          <p:nvPr/>
        </p:nvPicPr>
        <p:blipFill rotWithShape="1">
          <a:blip r:embed="rId29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ackgroundRemoval t="4299" b="39480" l="63598" r="96820">
                        <a14:foregroundMark x1="86109" y1="5204" x2="92218" y2="5656"/>
                        <a14:foregroundMark x1="95900" y1="23190" x2="96151" y2="29977"/>
                        <a14:foregroundMark x1="96820" y1="25679" x2="96820" y2="28959"/>
                        <a14:foregroundMark x1="84435" y1="7240" x2="92218" y2="5882"/>
                        <a14:foregroundMark x1="87448" y1="7919" x2="92385" y2="7919"/>
                        <a14:foregroundMark x1="83347" y1="5882" x2="85021" y2="5656"/>
                      </a14:backgroundRemoval>
                    </a14:imgEffect>
                  </a14:imgLayer>
                </a14:imgProps>
              </a:ext>
            </a:extLst>
          </a:blip>
          <a:srcRect l="59662" t="-1" b="56111"/>
          <a:stretch/>
        </p:blipFill>
        <p:spPr>
          <a:xfrm>
            <a:off x="7598989" y="10377670"/>
            <a:ext cx="605824" cy="48762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D296E80-3559-9F61-D6AD-CFE7E639168B}"/>
              </a:ext>
            </a:extLst>
          </p:cNvPr>
          <p:cNvSpPr txBox="1"/>
          <p:nvPr/>
        </p:nvSpPr>
        <p:spPr>
          <a:xfrm>
            <a:off x="2313315" y="4490693"/>
            <a:ext cx="20092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13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</a:t>
            </a:r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00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～</a:t>
            </a:r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15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</a:t>
            </a:r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00</a:t>
            </a:r>
            <a:endParaRPr kumimoji="1" lang="ja-JP" altLang="en-U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0677EE2-776E-D3E9-CBEE-5794E5B56E59}"/>
              </a:ext>
            </a:extLst>
          </p:cNvPr>
          <p:cNvSpPr txBox="1"/>
          <p:nvPr/>
        </p:nvSpPr>
        <p:spPr>
          <a:xfrm>
            <a:off x="2460013" y="4883394"/>
            <a:ext cx="7571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100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円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3DF4BBD-47BE-1636-7D2C-B706BD2DA3AA}"/>
              </a:ext>
            </a:extLst>
          </p:cNvPr>
          <p:cNvSpPr txBox="1"/>
          <p:nvPr/>
        </p:nvSpPr>
        <p:spPr>
          <a:xfrm>
            <a:off x="1068830" y="5259377"/>
            <a:ext cx="18452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筆記用具・飲み物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0331948-4464-4BE0-6DAA-210C36D1B5D6}"/>
              </a:ext>
            </a:extLst>
          </p:cNvPr>
          <p:cNvSpPr txBox="1"/>
          <p:nvPr/>
        </p:nvSpPr>
        <p:spPr>
          <a:xfrm>
            <a:off x="3202941" y="5012502"/>
            <a:ext cx="1791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おこづかい帳</a:t>
            </a:r>
            <a:endParaRPr kumimoji="1" lang="en-US" altLang="ja-JP" sz="12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プレゼントします！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96A0DC4-D497-69A3-85DC-6AB968ECA133}"/>
              </a:ext>
            </a:extLst>
          </p:cNvPr>
          <p:cNvSpPr txBox="1"/>
          <p:nvPr/>
        </p:nvSpPr>
        <p:spPr>
          <a:xfrm>
            <a:off x="2272777" y="6824358"/>
            <a:ext cx="20092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13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</a:t>
            </a:r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30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～</a:t>
            </a:r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15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</a:t>
            </a:r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00</a:t>
            </a:r>
            <a:endParaRPr kumimoji="1" lang="ja-JP" altLang="en-U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7EFFA97-196C-242A-FA2B-FFCFA640B9FB}"/>
              </a:ext>
            </a:extLst>
          </p:cNvPr>
          <p:cNvSpPr txBox="1"/>
          <p:nvPr/>
        </p:nvSpPr>
        <p:spPr>
          <a:xfrm>
            <a:off x="2243687" y="7166871"/>
            <a:ext cx="7571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100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F6C4E7B-95FC-7A24-9991-C35BDC703AD2}"/>
              </a:ext>
            </a:extLst>
          </p:cNvPr>
          <p:cNvSpPr txBox="1"/>
          <p:nvPr/>
        </p:nvSpPr>
        <p:spPr>
          <a:xfrm>
            <a:off x="1115123" y="7527159"/>
            <a:ext cx="16155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飲み物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D62907B9-C3BC-55B0-971F-5B3369288B9F}"/>
              </a:ext>
            </a:extLst>
          </p:cNvPr>
          <p:cNvSpPr txBox="1"/>
          <p:nvPr/>
        </p:nvSpPr>
        <p:spPr>
          <a:xfrm>
            <a:off x="3116896" y="7035570"/>
            <a:ext cx="21663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インクルーシブスポーツ</a:t>
            </a:r>
            <a:endParaRPr kumimoji="1" lang="en-US" altLang="ja-JP" sz="12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フェスタのサブ会場。</a:t>
            </a:r>
            <a:endParaRPr kumimoji="1" lang="en-US" altLang="ja-JP" sz="12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485D10C-1FCF-6247-0F32-88458247B9FF}"/>
              </a:ext>
            </a:extLst>
          </p:cNvPr>
          <p:cNvSpPr txBox="1"/>
          <p:nvPr/>
        </p:nvSpPr>
        <p:spPr>
          <a:xfrm>
            <a:off x="2460013" y="9372614"/>
            <a:ext cx="7571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100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円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0E8DFC01-112D-BDB4-6ED0-60952E7B623F}"/>
              </a:ext>
            </a:extLst>
          </p:cNvPr>
          <p:cNvSpPr txBox="1"/>
          <p:nvPr/>
        </p:nvSpPr>
        <p:spPr>
          <a:xfrm>
            <a:off x="1095010" y="9804294"/>
            <a:ext cx="860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飲み物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83FFB019-FF23-6CB8-EEC3-216E1D3A1071}"/>
              </a:ext>
            </a:extLst>
          </p:cNvPr>
          <p:cNvSpPr txBox="1"/>
          <p:nvPr/>
        </p:nvSpPr>
        <p:spPr>
          <a:xfrm>
            <a:off x="2730693" y="9903166"/>
            <a:ext cx="19064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なにがあるかお楽しみ！</a:t>
            </a:r>
            <a:endParaRPr kumimoji="1" lang="en-US" altLang="ja-JP" sz="12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E830AC77-7A1E-CCC0-FF03-FAA7AC1B1680}"/>
              </a:ext>
            </a:extLst>
          </p:cNvPr>
          <p:cNvSpPr txBox="1"/>
          <p:nvPr/>
        </p:nvSpPr>
        <p:spPr>
          <a:xfrm>
            <a:off x="7019420" y="4546447"/>
            <a:ext cx="20092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14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</a:t>
            </a:r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00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～</a:t>
            </a:r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16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</a:t>
            </a:r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00</a:t>
            </a:r>
            <a:endParaRPr kumimoji="1" lang="ja-JP" altLang="en-U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FF362BA5-BD0D-C817-8D81-2FF8FA22F169}"/>
              </a:ext>
            </a:extLst>
          </p:cNvPr>
          <p:cNvSpPr txBox="1"/>
          <p:nvPr/>
        </p:nvSpPr>
        <p:spPr>
          <a:xfrm>
            <a:off x="7083402" y="4919963"/>
            <a:ext cx="7571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100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円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DB764B3D-5141-6ED9-E463-05C20AA07E9F}"/>
              </a:ext>
            </a:extLst>
          </p:cNvPr>
          <p:cNvSpPr txBox="1"/>
          <p:nvPr/>
        </p:nvSpPr>
        <p:spPr>
          <a:xfrm>
            <a:off x="5830680" y="5275419"/>
            <a:ext cx="7571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飲み物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958961B3-981C-F740-D723-F79A1295E944}"/>
              </a:ext>
            </a:extLst>
          </p:cNvPr>
          <p:cNvSpPr txBox="1"/>
          <p:nvPr/>
        </p:nvSpPr>
        <p:spPr>
          <a:xfrm>
            <a:off x="7610379" y="5141242"/>
            <a:ext cx="1886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アメリカやフィリピンのおいしいお菓子付き！</a:t>
            </a:r>
            <a:endParaRPr kumimoji="1" lang="en-US" altLang="ja-JP" sz="12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7B853EB5-9719-B6B4-1292-B99BC3A4C40C}"/>
              </a:ext>
            </a:extLst>
          </p:cNvPr>
          <p:cNvSpPr txBox="1"/>
          <p:nvPr/>
        </p:nvSpPr>
        <p:spPr>
          <a:xfrm>
            <a:off x="7099444" y="7175620"/>
            <a:ext cx="7571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100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円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CAC007AC-7124-427E-D62C-AC0950827C5E}"/>
              </a:ext>
            </a:extLst>
          </p:cNvPr>
          <p:cNvSpPr txBox="1"/>
          <p:nvPr/>
        </p:nvSpPr>
        <p:spPr>
          <a:xfrm>
            <a:off x="5820408" y="7537955"/>
            <a:ext cx="2414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パソコンまたはタブレット</a:t>
            </a: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63BCE4CF-C21F-B1AD-D5E6-E02ADA0D2F4C}"/>
              </a:ext>
            </a:extLst>
          </p:cNvPr>
          <p:cNvSpPr txBox="1"/>
          <p:nvPr/>
        </p:nvSpPr>
        <p:spPr>
          <a:xfrm>
            <a:off x="8146868" y="7107540"/>
            <a:ext cx="13587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デジタル作品</a:t>
            </a:r>
            <a:endParaRPr kumimoji="1" lang="en-US" altLang="ja-JP" sz="12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づくりに挑戦！</a:t>
            </a:r>
            <a:endParaRPr kumimoji="1" lang="en-US" altLang="ja-JP" sz="12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2AD68423-B632-49EB-0F59-6B59DB793A04}"/>
              </a:ext>
            </a:extLst>
          </p:cNvPr>
          <p:cNvSpPr txBox="1"/>
          <p:nvPr/>
        </p:nvSpPr>
        <p:spPr>
          <a:xfrm>
            <a:off x="5832197" y="9749278"/>
            <a:ext cx="1706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5,000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円</a:t>
            </a:r>
            <a:endParaRPr kumimoji="1"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（親子２名分）</a:t>
            </a: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7481C0ED-DE4A-1E58-E9A7-459BF153633C}"/>
              </a:ext>
            </a:extLst>
          </p:cNvPr>
          <p:cNvSpPr txBox="1"/>
          <p:nvPr/>
        </p:nvSpPr>
        <p:spPr>
          <a:xfrm>
            <a:off x="6908446" y="6768772"/>
            <a:ext cx="20092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13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</a:t>
            </a:r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00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～</a:t>
            </a:r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15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</a:t>
            </a:r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00</a:t>
            </a:r>
            <a:endParaRPr kumimoji="1" lang="ja-JP" altLang="en-U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2C03095A-9E1C-8892-CE1D-4F3D5316E9B7}"/>
              </a:ext>
            </a:extLst>
          </p:cNvPr>
          <p:cNvSpPr txBox="1"/>
          <p:nvPr/>
        </p:nvSpPr>
        <p:spPr>
          <a:xfrm>
            <a:off x="7129033" y="10048452"/>
            <a:ext cx="373092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dirty="0">
                <a:solidFill>
                  <a:srgbClr val="EF358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kumimoji="1" lang="ja-JP" altLang="en-US" sz="900" dirty="0">
                <a:solidFill>
                  <a:srgbClr val="EF358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アレルギーのある方はご相談ください</a:t>
            </a: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33984B82-6F2E-10DB-893C-89682ED0A037}"/>
              </a:ext>
            </a:extLst>
          </p:cNvPr>
          <p:cNvSpPr txBox="1"/>
          <p:nvPr/>
        </p:nvSpPr>
        <p:spPr>
          <a:xfrm>
            <a:off x="7934896" y="9144370"/>
            <a:ext cx="1939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この日だけの</a:t>
            </a:r>
            <a:endParaRPr kumimoji="1" lang="en-US" altLang="ja-JP" sz="12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スペシャルメニュー！</a:t>
            </a:r>
            <a:endParaRPr kumimoji="1" lang="en-US" altLang="ja-JP" sz="12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4DEF8917-5CD6-C936-DF21-162620518F89}"/>
              </a:ext>
            </a:extLst>
          </p:cNvPr>
          <p:cNvSpPr txBox="1"/>
          <p:nvPr/>
        </p:nvSpPr>
        <p:spPr>
          <a:xfrm>
            <a:off x="7928641" y="9563075"/>
            <a:ext cx="1860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洋食だいにんぐ</a:t>
            </a:r>
            <a:endParaRPr kumimoji="1"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なかむら</a:t>
            </a:r>
          </a:p>
        </p:txBody>
      </p: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050E5888-07DE-D4E3-F951-D8338BBC1254}"/>
              </a:ext>
            </a:extLst>
          </p:cNvPr>
          <p:cNvSpPr txBox="1"/>
          <p:nvPr/>
        </p:nvSpPr>
        <p:spPr>
          <a:xfrm>
            <a:off x="6899081" y="8908911"/>
            <a:ext cx="20092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11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</a:t>
            </a:r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00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～</a:t>
            </a:r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13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</a:t>
            </a:r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00</a:t>
            </a:r>
            <a:endParaRPr kumimoji="1" lang="ja-JP" altLang="en-U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26" name="テキスト ボックス 125">
            <a:extLst>
              <a:ext uri="{FF2B5EF4-FFF2-40B4-BE49-F238E27FC236}">
                <a16:creationId xmlns:a16="http://schemas.microsoft.com/office/drawing/2014/main" id="{6E5BCB93-BF58-B531-8366-76DA38749766}"/>
              </a:ext>
            </a:extLst>
          </p:cNvPr>
          <p:cNvSpPr txBox="1"/>
          <p:nvPr/>
        </p:nvSpPr>
        <p:spPr>
          <a:xfrm>
            <a:off x="2343348" y="9030916"/>
            <a:ext cx="20092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9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</a:t>
            </a:r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30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～</a:t>
            </a:r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11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</a:t>
            </a:r>
            <a:r>
              <a:rPr kumimoji="1" lang="en-US" altLang="ja-JP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30</a:t>
            </a:r>
            <a:endParaRPr kumimoji="1" lang="ja-JP" altLang="en-U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3" name="楕円 22">
            <a:extLst>
              <a:ext uri="{FF2B5EF4-FFF2-40B4-BE49-F238E27FC236}">
                <a16:creationId xmlns:a16="http://schemas.microsoft.com/office/drawing/2014/main" id="{5CA5AA85-522B-20E1-C376-A3EFC6E8246E}"/>
              </a:ext>
            </a:extLst>
          </p:cNvPr>
          <p:cNvSpPr/>
          <p:nvPr/>
        </p:nvSpPr>
        <p:spPr>
          <a:xfrm>
            <a:off x="7215031" y="9699280"/>
            <a:ext cx="698018" cy="301670"/>
          </a:xfrm>
          <a:prstGeom prst="ellipse">
            <a:avLst/>
          </a:prstGeom>
          <a:solidFill>
            <a:srgbClr val="EF358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noFill/>
              </a:rPr>
              <a:t>場所</a:t>
            </a: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45E19750-8E3C-EF24-064A-14AEB023638B}"/>
              </a:ext>
            </a:extLst>
          </p:cNvPr>
          <p:cNvSpPr txBox="1"/>
          <p:nvPr/>
        </p:nvSpPr>
        <p:spPr>
          <a:xfrm>
            <a:off x="7345338" y="9713866"/>
            <a:ext cx="756440" cy="279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場所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E5396C6-D62B-262F-7398-B12D6FCCBD5A}"/>
              </a:ext>
            </a:extLst>
          </p:cNvPr>
          <p:cNvSpPr txBox="1"/>
          <p:nvPr/>
        </p:nvSpPr>
        <p:spPr>
          <a:xfrm>
            <a:off x="2304545" y="7451261"/>
            <a:ext cx="2552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運動しやすい服装と靴で来てね！</a:t>
            </a:r>
            <a:endParaRPr kumimoji="1" lang="en-US" altLang="ja-JP" sz="12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2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参加賞あり！</a:t>
            </a:r>
            <a:endParaRPr kumimoji="1" lang="en-US" altLang="ja-JP" sz="12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42344CA-29C8-E98B-D7EC-4022A4F83E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4024" y="11049368"/>
            <a:ext cx="818382" cy="818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21AB018-9AA8-3454-BFDA-10734B7B9B56}"/>
              </a:ext>
            </a:extLst>
          </p:cNvPr>
          <p:cNvSpPr txBox="1"/>
          <p:nvPr/>
        </p:nvSpPr>
        <p:spPr>
          <a:xfrm>
            <a:off x="7345338" y="11885446"/>
            <a:ext cx="2166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kumimoji="1"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お問い合わせ</a:t>
            </a:r>
            <a:r>
              <a:rPr kumimoji="1" lang="en-US" altLang="ja-JP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8F5EF5A8-0171-E515-C4D0-001E7560BF1A}"/>
              </a:ext>
            </a:extLst>
          </p:cNvPr>
          <p:cNvSpPr txBox="1"/>
          <p:nvPr/>
        </p:nvSpPr>
        <p:spPr>
          <a:xfrm>
            <a:off x="7575104" y="12118470"/>
            <a:ext cx="1672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熊野町民会館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47FB1373-5365-9970-220C-7F23A8A9F8DF}"/>
              </a:ext>
            </a:extLst>
          </p:cNvPr>
          <p:cNvSpPr txBox="1"/>
          <p:nvPr/>
        </p:nvSpPr>
        <p:spPr>
          <a:xfrm>
            <a:off x="7736754" y="12342545"/>
            <a:ext cx="2549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854-3111</a:t>
            </a:r>
            <a:endParaRPr kumimoji="1"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5184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1427</TotalTime>
  <Words>504</Words>
  <Application>Microsoft Office PowerPoint</Application>
  <PresentationFormat>A3 297x420 mm</PresentationFormat>
  <Paragraphs>149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HG丸ｺﾞｼｯｸM-PRO</vt:lpstr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町公永井</dc:creator>
  <cp:lastModifiedBy>福垣内（麻里</cp:lastModifiedBy>
  <cp:revision>23</cp:revision>
  <cp:lastPrinted>2026-09-16T23:45:52Z</cp:lastPrinted>
  <dcterms:created xsi:type="dcterms:W3CDTF">2026-09-02T00:55:47Z</dcterms:created>
  <dcterms:modified xsi:type="dcterms:W3CDTF">2026-09-17T02:48:40Z</dcterms:modified>
</cp:coreProperties>
</file>